
<file path=[Content_Types].xml><?xml version="1.0" encoding="utf-8"?>
<Types xmlns="http://schemas.openxmlformats.org/package/2006/content-types">
  <Default Extension="xlsx" ContentType="application/vnd.openxmlformats-officedocument.spreadsheetml.sheet"/>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s/slide9.xml" ContentType="application/vnd.openxmlformats-officedocument.presentationml.slide+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9.xml" ContentType="application/vnd.openxmlformats-officedocument.presentationml.slideLayout+xml"/>
  <Override PartName="/ppt/slides/slide2.xml" ContentType="application/vnd.openxmlformats-officedocument.presentationml.slide+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slides/slide22.xml" ContentType="application/vnd.openxmlformats-officedocument.presentationml.slide+xml"/>
  <Override PartName="/ppt/slideMasters/slideMaster4.xml" ContentType="application/vnd.openxmlformats-officedocument.presentationml.slideMaster+xml"/>
  <Override PartName="/ppt/slideLayouts/slideLayout15.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16.xml" ContentType="application/vnd.openxmlformats-officedocument.presentationml.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8.xml" ContentType="application/vnd.openxmlformats-officedocument.presentationml.slide+xml"/>
  <Override PartName="/ppt/theme/theme1.xml" ContentType="application/vnd.openxmlformats-officedocument.theme+xml"/>
  <Override PartName="/ppt/slideLayouts/slideLayout35.xml" ContentType="application/vnd.openxmlformats-officedocument.presentationml.slideLayout+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Masters/slideMaster3.xml" ContentType="application/vnd.openxmlformats-officedocument.presentationml.slideMaster+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Override PartName="/ppt/slideLayouts/slideLayout18.xml" ContentType="application/vnd.openxmlformats-officedocument.presentationml.slideLayout+xml"/>
  <Override PartName="/ppt/slides/slide29.xml" ContentType="application/vnd.openxmlformats-officedocument.presentationml.slide+xml"/>
  <Override PartName="/ppt/drawings/drawing1.xml" ContentType="application/vnd.openxmlformats-officedocument.drawingml.chartshapes+xml"/>
  <Override PartName="/ppt/slideLayouts/slideLayout3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Layouts/slideLayout17.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s/slide30.xml" ContentType="application/vnd.openxmlformats-officedocument.presentationml.slide+xml"/>
  <Override PartName="/ppt/charts/chart1.xml" ContentType="application/vnd.openxmlformats-officedocument.drawingml.chart+xml"/>
  <Override PartName="/ppt/slides/slide5.xml" ContentType="application/vnd.openxmlformats-officedocument.presentationml.slide+xml"/>
  <Override PartName="/ppt/theme/themeOverride1.xml" ContentType="application/vnd.openxmlformats-officedocument.themeOverride+xml"/>
  <Override PartName="/ppt/slideLayouts/slideLayout2.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57" r:id="rId2"/>
    <p:sldMasterId id="2147483676" r:id="rId3"/>
    <p:sldMasterId id="2147483696" r:id="rId4"/>
  </p:sldMasterIdLst>
  <p:notesMasterIdLst>
    <p:notesMasterId r:id="rId43"/>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Lst>
  <p:sldSz cx="12192000" cy="6858000"/>
  <p:notesSz cx="6858000" cy="12192000"/>
  <p:defaultTextStyle>
    <a:defPPr>
      <a:defRPr lang="de-DE"/>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theme" Target="theme/theme1.xml"/><Relationship Id="rId6" Type="http://schemas.openxmlformats.org/officeDocument/2006/relationships/theme" Target="theme/theme2.xml"/><Relationship Id="rId7" Type="http://schemas.openxmlformats.org/officeDocument/2006/relationships/theme" Target="theme/theme3.xml"/><Relationship Id="rId8" Type="http://schemas.openxmlformats.org/officeDocument/2006/relationships/theme" Target="theme/theme4.xml"/><Relationship Id="rId9" Type="http://schemas.openxmlformats.org/officeDocument/2006/relationships/theme" Target="theme/theme5.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notesMaster" Target="notesMasters/notesMaster1.xml"/><Relationship Id="rId44" Type="http://schemas.openxmlformats.org/officeDocument/2006/relationships/presProps" Target="presProps.xml" /><Relationship Id="rId45" Type="http://schemas.openxmlformats.org/officeDocument/2006/relationships/tableStyles" Target="tableStyles.xml" /><Relationship Id="rId46" Type="http://schemas.openxmlformats.org/officeDocument/2006/relationships/viewProps" Target="viewProps.xml" /></Relationships>
</file>

<file path=ppt/charts/_rels/chart1.xml.rels><?xml version="1.0" encoding="UTF-8" standalone="yes"?><Relationships xmlns="http://schemas.openxmlformats.org/package/2006/relationships"><Relationship Id="rId1" Type="http://schemas.openxmlformats.org/officeDocument/2006/relationships/themeOverride" Target="../theme/themeOverride1.xml" /><Relationship Id="rId2" Type="http://schemas.openxmlformats.org/officeDocument/2006/relationships/package" Target="../embeddings/Microsoft_Excel_Worksheet1.xlsx" /></Relationships>
</file>

<file path=ppt/charts/_rels/chart2.xml.rels><?xml version="1.0" encoding="UTF-8" standalone="yes"?><Relationships xmlns="http://schemas.openxmlformats.org/package/2006/relationships"><Relationship Id="rId1" Type="http://schemas.openxmlformats.org/officeDocument/2006/relationships/chartUserShapes" Target="../drawings/drawing1.xml" /><Relationship Id="rId2" Type="http://schemas.openxmlformats.org/officeDocument/2006/relationships/themeOverride" Target="../theme/themeOverride1.xml" /><Relationship Id="rId3" Type="http://schemas.openxmlformats.org/officeDocument/2006/relationships/package" Target="../embeddings/Microsoft_Excel_Worksheet2.xlsx" /></Relationships>
</file>

<file path=ppt/charts/chart1.xml><?xml version="1.0" encoding="utf-8"?>
<c:chartSpace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c:date1904 val="0"/>
  <c:lang val="de-DE"/>
  <c:roundedCorners val="0"/>
  <mc:AlternateContent>
    <mc:Choice Requires="c14">
      <c14:style val="102"/>
    </mc:Choice>
    <mc:Fallback>
      <c:style val="2"/>
    </mc:Fallback>
  </mc:AlternateContent>
  <c:clrMapOvr accent1="accent1" accent2="accent2" accent3="accent3" accent4="accent4" accent5="accent5" accent6="accent6" bg1="lt1" bg2="lt2" folHlink="folHlink" hlink="hlink" tx1="dk1" tx2="dk2"/>
  <c:chart>
    <c:title>
      <c:tx>
        <c:rich>
          <a:bodyPr/>
          <a:lstStyle/>
          <a:p>
            <a:pPr>
              <a:defRPr/>
            </a:pPr>
            <a:r>
              <a:rPr lang="de-DE"/>
              <a:t>Gesellschaftliche</a:t>
            </a:r>
            <a:r>
              <a:rPr lang="de-DE"/>
              <a:t> Ebene</a:t>
            </a:r>
            <a:endParaRPr lang="de-DE"/>
          </a:p>
        </c:rich>
      </c:tx>
      <c:layout/>
      <c:overlay val="0"/>
    </c:title>
    <c:autoTitleDeleted val="0"/>
    <c:plotArea>
      <c:layout/>
      <c:barChart>
        <c:barDir val="col"/>
        <c:grouping val="clustered"/>
        <c:varyColors val="0"/>
        <c:ser>
          <c:idx val="0"/>
          <c:order val="0"/>
          <c:invertIfNegative val="0"/>
          <c:dLbls>
            <c:showBubbleSize val="0"/>
            <c:showCatName val="0"/>
            <c:showLeaderLines val="0"/>
            <c:showLegendKey val="0"/>
            <c:showPercent val="0"/>
            <c:showSerName val="0"/>
            <c:showVal val="1"/>
            <c:spPr bwMode="auto">
              <a:prstGeom prst="rect">
                <a:avLst/>
              </a:prstGeom>
              <a:noFill/>
              <a:ln>
                <a:noFill/>
              </a:ln>
            </c:spPr>
          </c:dLbls>
          <c:cat>
            <c:strRef>
              <c:f>Sheet1!$D$190:$D$192</c:f>
              <c:strCache>
                <c:ptCount val="3"/>
                <c:pt idx="0">
                  <c:v xml:space="preserve">soziale Bedarfslage</c:v>
                </c:pt>
                <c:pt idx="1">
                  <c:v xml:space="preserve">gesellschaftliche Herausforderung</c:v>
                </c:pt>
                <c:pt idx="2">
                  <c:v>Systemwandel</c:v>
                </c:pt>
              </c:strCache>
            </c:strRef>
          </c:cat>
          <c:val>
            <c:numRef>
              <c:f>Sheet1!$E$190:$E$192</c:f>
              <c:numCache>
                <c:formatCode>0.0%</c:formatCode>
                <c:ptCount val="3"/>
                <c:pt idx="0">
                  <c:v>0.706</c:v>
                </c:pt>
                <c:pt idx="1">
                  <c:v>0.604</c:v>
                </c:pt>
                <c:pt idx="2">
                  <c:v>0.322</c:v>
                </c:pt>
              </c:numCache>
            </c:numRef>
          </c:val>
        </c:ser>
        <c:dLbls>
          <c:showBubbleSize val="0"/>
          <c:showCatName val="0"/>
          <c:showLeaderLines val="0"/>
          <c:showLegendKey val="0"/>
          <c:showPercent val="0"/>
          <c:showSerName val="0"/>
          <c:showVal val="1"/>
        </c:dLbls>
        <c:gapWidth val="150"/>
        <c:axId val="259785728"/>
        <c:axId val="482097920"/>
      </c:barChart>
      <c:catAx>
        <c:axId val="259785728"/>
        <c:scaling>
          <c:orientation val="minMax"/>
        </c:scaling>
        <c:delete val="0"/>
        <c:axPos val="b"/>
        <c:numFmt formatCode="General" sourceLinked="1"/>
        <c:majorTickMark val="none"/>
        <c:minorTickMark val="none"/>
        <c:tickLblPos val="nextTo"/>
        <c:txPr>
          <a:bodyPr/>
          <a:lstStyle/>
          <a:p>
            <a:pPr>
              <a:defRPr sz="1050"/>
            </a:pPr>
            <a:endParaRPr lang="de-DE"/>
          </a:p>
        </c:txPr>
        <c:crossAx val="482097920"/>
        <c:crosses val="autoZero"/>
        <c:auto val="1"/>
        <c:lblAlgn val="ctr"/>
        <c:lblOffset val="100"/>
        <c:noMultiLvlLbl val="0"/>
      </c:catAx>
      <c:valAx>
        <c:axId val="482097920"/>
        <c:scaling>
          <c:orientation val="minMax"/>
        </c:scaling>
        <c:delete val="1"/>
        <c:axPos val="l"/>
        <c:numFmt formatCode="0.0%" sourceLinked="1"/>
        <c:majorTickMark val="out"/>
        <c:minorTickMark val="none"/>
        <c:tickLblPos val="nextTo"/>
        <c:crossAx val="259785728"/>
        <c:crosses val="autoZero"/>
        <c:crossBetween val="between"/>
      </c:valAx>
    </c:plotArea>
    <c:plotVisOnly val="1"/>
    <c:dispBlanksAs val="gap"/>
    <c:showDLblsOverMax val="0"/>
  </c:chart>
  <c:spPr bwMode="auto">
    <a:xfrm>
      <a:off x="1703513" y="1900675"/>
      <a:ext cx="3049163" cy="3960441"/>
    </a:xfrm>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xmlns:c16r2="http://schemas.microsoft.com/office/drawing/2015/06/chart">
  <c:date1904 val="0"/>
  <c:lang val="de-DE"/>
  <c:roundedCorners val="0"/>
  <mc:AlternateContent>
    <mc:Choice Requires="c14">
      <c14:style val="102"/>
    </mc:Choice>
    <mc:Fallback>
      <c:style val="2"/>
    </mc:Fallback>
  </mc:AlternateContent>
  <c:clrMapOvr accent1="accent1" accent2="accent2" accent3="accent3" accent4="accent4" accent5="accent5" accent6="accent6" bg1="lt1" bg2="lt2" folHlink="folHlink" hlink="hlink" tx1="dk1" tx2="dk2"/>
  <c:chart>
    <c:title>
      <c:tx>
        <c:rich>
          <a:bodyPr/>
          <a:lstStyle/>
          <a:p>
            <a:pPr>
              <a:defRPr/>
            </a:pPr>
            <a:r>
              <a:rPr lang="de-DE"/>
              <a:t>Motivation / Treiber</a:t>
            </a:r>
            <a:endParaRPr/>
          </a:p>
        </c:rich>
      </c:tx>
      <c:layout/>
      <c:overlay val="0"/>
    </c:title>
    <c:autoTitleDeleted val="0"/>
    <c:plotArea>
      <c:layout/>
      <c:barChart>
        <c:barDir val="bar"/>
        <c:grouping val="clustered"/>
        <c:varyColors val="0"/>
        <c:ser>
          <c:idx val="0"/>
          <c:order val="0"/>
          <c:invertIfNegative val="0"/>
          <c:dLbls>
            <c:showBubbleSize val="0"/>
            <c:showCatName val="0"/>
            <c:showLeaderLines val="0"/>
            <c:showLegendKey val="0"/>
            <c:showPercent val="0"/>
            <c:showSerName val="0"/>
            <c:showVal val="1"/>
            <c:spPr bwMode="auto">
              <a:prstGeom prst="rect">
                <a:avLst/>
              </a:prstGeom>
              <a:noFill/>
              <a:ln>
                <a:noFill/>
              </a:ln>
            </c:spPr>
          </c:dLbls>
          <c:cat>
            <c:strRef>
              <c:f>Sheet1!$B$227:$B$233</c:f>
              <c:strCache>
                <c:ptCount val="7"/>
                <c:pt idx="0">
                  <c:v>Andere</c:v>
                </c:pt>
                <c:pt idx="1">
                  <c:v xml:space="preserve">Soziale Bewegung</c:v>
                </c:pt>
                <c:pt idx="2">
                  <c:v xml:space="preserve">Politischer Anreiz / Förderprogramm</c:v>
                </c:pt>
                <c:pt idx="3">
                  <c:v xml:space="preserve">Neue Technologien</c:v>
                </c:pt>
                <c:pt idx="4">
                  <c:v xml:space="preserve">Neue Idee / Innovation</c:v>
                </c:pt>
                <c:pt idx="5">
                  <c:v xml:space="preserve">Lokale soziale Bedarfslage</c:v>
                </c:pt>
                <c:pt idx="6">
                  <c:v xml:space="preserve">Gesellschaftliche  Herausforderung</c:v>
                </c:pt>
              </c:strCache>
            </c:strRef>
          </c:cat>
          <c:val>
            <c:numRef>
              <c:f>Sheet1!$C$227:$C$233</c:f>
              <c:numCache>
                <c:formatCode>0.0%</c:formatCode>
                <c:ptCount val="7"/>
                <c:pt idx="0">
                  <c:v>0.063</c:v>
                </c:pt>
                <c:pt idx="1">
                  <c:v>0.151</c:v>
                </c:pt>
                <c:pt idx="2">
                  <c:v>0.177</c:v>
                </c:pt>
                <c:pt idx="3">
                  <c:v>0.23</c:v>
                </c:pt>
                <c:pt idx="4">
                  <c:v>0.281</c:v>
                </c:pt>
                <c:pt idx="5">
                  <c:v>0.612</c:v>
                </c:pt>
                <c:pt idx="6">
                  <c:v>0.619</c:v>
                </c:pt>
              </c:numCache>
            </c:numRef>
          </c:val>
        </c:ser>
        <c:dLbls>
          <c:showBubbleSize val="0"/>
          <c:showCatName val="0"/>
          <c:showLeaderLines val="0"/>
          <c:showLegendKey val="0"/>
          <c:showPercent val="0"/>
          <c:showSerName val="0"/>
          <c:showVal val="0"/>
        </c:dLbls>
        <c:gapWidth val="150"/>
        <c:axId val="259851264"/>
        <c:axId val="491020864"/>
      </c:barChart>
      <c:catAx>
        <c:axId val="259851264"/>
        <c:scaling>
          <c:orientation val="minMax"/>
        </c:scaling>
        <c:delete val="0"/>
        <c:axPos val="l"/>
        <c:numFmt formatCode="General" sourceLinked="1"/>
        <c:majorTickMark val="none"/>
        <c:minorTickMark val="none"/>
        <c:tickLblPos val="nextTo"/>
        <c:txPr>
          <a:bodyPr/>
          <a:lstStyle/>
          <a:p>
            <a:pPr>
              <a:defRPr sz="1100"/>
            </a:pPr>
            <a:endParaRPr lang="de-DE"/>
          </a:p>
        </c:txPr>
        <c:crossAx val="491020864"/>
        <c:crosses val="autoZero"/>
        <c:auto val="1"/>
        <c:lblAlgn val="ctr"/>
        <c:lblOffset val="100"/>
        <c:noMultiLvlLbl val="0"/>
      </c:catAx>
      <c:valAx>
        <c:axId val="491020864"/>
        <c:scaling>
          <c:orientation val="minMax"/>
        </c:scaling>
        <c:delete val="1"/>
        <c:axPos val="b"/>
        <c:numFmt formatCode="0.0%" sourceLinked="1"/>
        <c:majorTickMark val="none"/>
        <c:minorTickMark val="none"/>
        <c:tickLblPos val="nextTo"/>
        <c:crossAx val="259851264"/>
        <c:crosses val="autoZero"/>
        <c:crossBetween val="between"/>
      </c:valAx>
      <c:spPr bwMode="auto">
        <a:prstGeom prst="rect">
          <a:avLst/>
        </a:prstGeom>
        <a:noFill/>
        <a:ln w="25400">
          <a:noFill/>
        </a:ln>
      </c:spPr>
    </c:plotArea>
    <c:plotVisOnly val="1"/>
    <c:dispBlanksAs val="gap"/>
    <c:showDLblsOverMax val="0"/>
  </c:chart>
  <c:spPr bwMode="auto">
    <a:xfrm>
      <a:off x="5929266" y="1886696"/>
      <a:ext cx="4417293" cy="3744416"/>
    </a:xfrm>
  </c:spPr>
  <c:externalData r:id="rId3">
    <c:autoUpdate val="0"/>
  </c:externalData>
  <c:userShapes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r:id="rId1"/>
</c:chartSpace>
</file>

<file path=ppt/drawings/_rels/drawing1.xml.rels><?xml version="1.0" encoding="UTF-8" standalone="yes"?><Relationships xmlns="http://schemas.openxmlformats.org/package/2006/relationships"></Relationships>
</file>

<file path=ppt/drawings/drawing1.xml><?xml version="1.0" encoding="utf-8"?>
<c:userShapes xmlns:c="http://schemas.openxmlformats.org/drawingml/2006/chart" xmlns:cdr="http://schemas.openxmlformats.org/drawingml/2006/chartDrawing" xmlns:a="http://schemas.openxmlformats.org/drawingml/2006/main" xmlns:r="http://schemas.openxmlformats.org/officeDocument/2006/relationships">
  <cdr:relSizeAnchor>
    <cdr:from>
      <cdr:x>0.72775999999999996</cdr:x>
      <cdr:y>0.88746000000000003</cdr:y>
    </cdr:from>
    <cdr:to>
      <cdr:x>0.92337999999999998</cdr:x>
      <cdr:y>0.92854999999999999</cdr:y>
    </cdr:to>
    <cdr:sp>
      <cdr:nvSpPr>
        <cdr:cNvPr id="4" name="Textfeld 1" hidden="0"/>
        <cdr:cNvSpPr>
          <a:spLocks noAdjustHandles="0" noChangeArrowheads="0"/>
        </cdr:cNvSpPr>
      </cdr:nvSpPr>
      <cdr:spPr bwMode="auto">
        <a:xfrm>
          <a:off x="3214735" y="3323008"/>
          <a:ext cx="864096" cy="153888"/>
        </a:xfrm>
        <a:prstGeom prst="rect">
          <a:avLst/>
        </a:prstGeom>
        <a:noFill/>
      </cdr:spPr>
      <cdr:txBody>
        <a:bodyPr wrap="square" lIns="0" tIns="0" rIns="0" bIns="0" rtlCol="0">
          <a:spAutoFit/>
        </a:bodyPr>
        <a:lstStyle>
          <a:defPPr>
            <a:defRPr lang="de-DE"/>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a:lstStyle>
        <a:p>
          <a:pPr>
            <a:defRPr/>
          </a:pPr>
          <a:r>
            <a:rPr lang="de-DE" sz="1000">
              <a:solidFill>
                <a:schemeClr val="accent6"/>
              </a:solidFill>
            </a:rPr>
            <a:t>N=979</a:t>
          </a:r>
          <a:endParaRPr/>
        </a:p>
      </cdr:txBody>
    </cdr:sp>
  </cdr:relSizeAnchor>
</c:userShapes>
</file>

<file path=ppt/notesMasters/_rels/notesMaster1.xml.rels><?xml version="1.0" encoding="UTF-8" standalone="yes"?><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Kopfzeilenplatzhalter 1" hidden="0"/>
          <p:cNvSpPr>
            <a:spLocks noGrp="1"/>
          </p:cNvSpPr>
          <p:nvPr isPhoto="0" userDrawn="0">
            <p:ph type="hdr" sz="quarter" hasCustomPrompt="0"/>
          </p:nvPr>
        </p:nvSpPr>
        <p:spPr bwMode="auto">
          <a:xfrm>
            <a:off x="0" y="0"/>
            <a:ext cx="4301543" cy="339884"/>
          </a:xfrm>
          <a:prstGeom prst="rect">
            <a:avLst/>
          </a:prstGeom>
        </p:spPr>
        <p:txBody>
          <a:bodyPr vert="horz" lIns="91001" tIns="45501" rIns="91001" bIns="45501" rtlCol="0"/>
          <a:lstStyle>
            <a:lvl1pPr algn="l">
              <a:defRPr sz="1200">
                <a:latin typeface="Arial"/>
              </a:defRPr>
            </a:lvl1pPr>
          </a:lstStyle>
          <a:p>
            <a:pPr>
              <a:defRPr/>
            </a:pPr>
            <a:endParaRPr lang="de-DE"/>
          </a:p>
        </p:txBody>
      </p:sp>
      <p:sp>
        <p:nvSpPr>
          <p:cNvPr id="5" name="Datumsplatzhalter 2" hidden="0"/>
          <p:cNvSpPr>
            <a:spLocks noGrp="1"/>
          </p:cNvSpPr>
          <p:nvPr isPhoto="0" userDrawn="0">
            <p:ph type="dt" idx="1" hasCustomPrompt="0"/>
          </p:nvPr>
        </p:nvSpPr>
        <p:spPr bwMode="auto">
          <a:xfrm>
            <a:off x="5622797" y="0"/>
            <a:ext cx="4301543" cy="339884"/>
          </a:xfrm>
          <a:prstGeom prst="rect">
            <a:avLst/>
          </a:prstGeom>
        </p:spPr>
        <p:txBody>
          <a:bodyPr vert="horz" lIns="91001" tIns="45501" rIns="91001" bIns="45501" rtlCol="0"/>
          <a:lstStyle>
            <a:lvl1pPr algn="r">
              <a:defRPr sz="1200">
                <a:latin typeface="Arial"/>
              </a:defRPr>
            </a:lvl1pPr>
          </a:lstStyle>
          <a:p>
            <a:pPr>
              <a:defRPr/>
            </a:pPr>
            <a:fld id="{3C9B5838-68AE-440C-9671-7150E14FE8F8}" type="datetimeFigureOut">
              <a:rPr lang="de-DE"/>
              <a:t/>
            </a:fld>
            <a:endParaRPr lang="de-DE"/>
          </a:p>
        </p:txBody>
      </p:sp>
      <p:sp>
        <p:nvSpPr>
          <p:cNvPr id="6" name="Folienbildplatzhalter 3" hidden="0"/>
          <p:cNvSpPr>
            <a:spLocks noChangeAspect="1" noGrp="1" noRot="1"/>
          </p:cNvSpPr>
          <p:nvPr isPhoto="0" userDrawn="0">
            <p:ph type="sldImg" idx="2" hasCustomPrompt="0"/>
          </p:nvPr>
        </p:nvSpPr>
        <p:spPr bwMode="auto">
          <a:xfrm>
            <a:off x="2697163" y="509588"/>
            <a:ext cx="4532312" cy="2549525"/>
          </a:xfrm>
          <a:prstGeom prst="rect">
            <a:avLst/>
          </a:prstGeom>
          <a:noFill/>
          <a:ln w="12700">
            <a:solidFill>
              <a:prstClr val="black"/>
            </a:solidFill>
          </a:ln>
        </p:spPr>
        <p:txBody>
          <a:bodyPr vert="horz" lIns="91001" tIns="45501" rIns="91001" bIns="45501" rtlCol="0" anchor="ctr"/>
          <a:lstStyle/>
          <a:p>
            <a:pPr lvl="0">
              <a:defRPr/>
            </a:pPr>
            <a:endParaRPr lang="de-DE"/>
          </a:p>
        </p:txBody>
      </p:sp>
      <p:sp>
        <p:nvSpPr>
          <p:cNvPr id="7" name="Notizenplatzhalter 4" hidden="0"/>
          <p:cNvSpPr>
            <a:spLocks noGrp="1"/>
          </p:cNvSpPr>
          <p:nvPr isPhoto="0" userDrawn="0">
            <p:ph type="body" sz="quarter" idx="3" hasCustomPrompt="0"/>
          </p:nvPr>
        </p:nvSpPr>
        <p:spPr bwMode="auto">
          <a:xfrm>
            <a:off x="992664" y="3228896"/>
            <a:ext cx="7941310" cy="3058954"/>
          </a:xfrm>
          <a:prstGeom prst="rect">
            <a:avLst/>
          </a:prstGeom>
        </p:spPr>
        <p:txBody>
          <a:bodyPr vert="horz" lIns="91001" tIns="45501" rIns="91001" bIns="45501"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ußzeilenplatzhalter 5" hidden="0"/>
          <p:cNvSpPr>
            <a:spLocks noGrp="1"/>
          </p:cNvSpPr>
          <p:nvPr isPhoto="0" userDrawn="0">
            <p:ph type="ftr" sz="quarter" idx="4" hasCustomPrompt="0"/>
          </p:nvPr>
        </p:nvSpPr>
        <p:spPr bwMode="auto">
          <a:xfrm>
            <a:off x="0" y="6456612"/>
            <a:ext cx="4301543" cy="339884"/>
          </a:xfrm>
          <a:prstGeom prst="rect">
            <a:avLst/>
          </a:prstGeom>
        </p:spPr>
        <p:txBody>
          <a:bodyPr vert="horz" lIns="91001" tIns="45501" rIns="91001" bIns="45501" rtlCol="0" anchor="b"/>
          <a:lstStyle>
            <a:lvl1pPr algn="l">
              <a:defRPr sz="1200">
                <a:latin typeface="Arial"/>
              </a:defRPr>
            </a:lvl1pPr>
          </a:lstStyle>
          <a:p>
            <a:pPr>
              <a:defRPr/>
            </a:pPr>
            <a:endParaRPr lang="de-DE"/>
          </a:p>
        </p:txBody>
      </p:sp>
      <p:sp>
        <p:nvSpPr>
          <p:cNvPr id="9" name="Foliennummernplatzhalter 6" hidden="0"/>
          <p:cNvSpPr>
            <a:spLocks noGrp="1"/>
          </p:cNvSpPr>
          <p:nvPr isPhoto="0" userDrawn="0">
            <p:ph type="sldNum" sz="quarter" idx="5" hasCustomPrompt="0"/>
          </p:nvPr>
        </p:nvSpPr>
        <p:spPr bwMode="auto">
          <a:xfrm>
            <a:off x="5622797" y="6456612"/>
            <a:ext cx="4301543" cy="339884"/>
          </a:xfrm>
          <a:prstGeom prst="rect">
            <a:avLst/>
          </a:prstGeom>
        </p:spPr>
        <p:txBody>
          <a:bodyPr vert="horz" wrap="square" lIns="91001" tIns="45501" rIns="91001" bIns="45501" numCol="1" anchor="b" anchorCtr="0" compatLnSpc="1">
            <a:prstTxWarp prst="textNoShape"/>
          </a:bodyPr>
          <a:lstStyle>
            <a:lvl1pPr algn="r">
              <a:defRPr sz="1200"/>
            </a:lvl1pPr>
          </a:lstStyle>
          <a:p>
            <a:pPr>
              <a:defRPr/>
            </a:pPr>
            <a:fld id="{7073BCB8-9669-4C62-96B6-879E6BA893AE}" type="slidenum">
              <a:rPr lang="de-DE"/>
              <a:t/>
            </a:fld>
            <a:endParaRPr lang="de-DE"/>
          </a:p>
        </p:txBody>
      </p:sp>
    </p:spTree>
  </p:cSld>
  <p:clrMap accent1="accent1" accent2="accent2" accent3="accent3" accent4="accent4" accent5="accent5" accent6="accent6" bg1="lt1" bg2="lt2" folHlink="folHlink" hlink="hlink" tx1="dk1" tx2="dk2"/>
  <p:notesStyle>
    <a:lvl1pPr algn="l">
      <a:spcBef>
        <a:spcPts val="0"/>
      </a:spcBef>
      <a:spcAft>
        <a:spcPts val="0"/>
      </a:spcAft>
      <a:defRPr sz="1200">
        <a:solidFill>
          <a:schemeClr val="tx1"/>
        </a:solidFill>
        <a:latin typeface="+mn-lt"/>
        <a:ea typeface="+mn-ea"/>
        <a:cs typeface="+mn-cs"/>
      </a:defRPr>
    </a:lvl1pPr>
    <a:lvl2pPr marL="457200" algn="l">
      <a:spcBef>
        <a:spcPts val="0"/>
      </a:spcBef>
      <a:spcAft>
        <a:spcPts val="0"/>
      </a:spcAft>
      <a:defRPr sz="1200">
        <a:solidFill>
          <a:schemeClr val="tx1"/>
        </a:solidFill>
        <a:latin typeface="+mn-lt"/>
        <a:ea typeface="+mn-ea"/>
        <a:cs typeface="+mn-cs"/>
      </a:defRPr>
    </a:lvl2pPr>
    <a:lvl3pPr marL="914400" algn="l">
      <a:spcBef>
        <a:spcPts val="0"/>
      </a:spcBef>
      <a:spcAft>
        <a:spcPts val="0"/>
      </a:spcAft>
      <a:defRPr sz="1200">
        <a:solidFill>
          <a:schemeClr val="tx1"/>
        </a:solidFill>
        <a:latin typeface="+mn-lt"/>
        <a:ea typeface="+mn-ea"/>
        <a:cs typeface="+mn-cs"/>
      </a:defRPr>
    </a:lvl3pPr>
    <a:lvl4pPr marL="1371600" algn="l">
      <a:spcBef>
        <a:spcPts val="0"/>
      </a:spcBef>
      <a:spcAft>
        <a:spcPts val="0"/>
      </a:spcAft>
      <a:defRPr sz="1200">
        <a:solidFill>
          <a:schemeClr val="tx1"/>
        </a:solidFill>
        <a:latin typeface="+mn-lt"/>
        <a:ea typeface="+mn-ea"/>
        <a:cs typeface="+mn-cs"/>
      </a:defRPr>
    </a:lvl4pPr>
    <a:lvl5pPr marL="1828800" algn="l">
      <a:spcBef>
        <a:spcPts val="0"/>
      </a:spcBef>
      <a:spcAft>
        <a:spcPts val="0"/>
      </a:spcAft>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Folienbildplatzhalter 1" hidden="0"/>
          <p:cNvSpPr>
            <a:spLocks noChangeAspect="1" noGrp="1" noRot="1" noTextEdit="1"/>
          </p:cNvSpPr>
          <p:nvPr isPhoto="0" userDrawn="0">
            <p:ph type="sldImg" hasCustomPrompt="0"/>
          </p:nvPr>
        </p:nvSpPr>
        <p:spPr bwMode="auto">
          <a:ln/>
        </p:spPr>
      </p:sp>
      <p:sp>
        <p:nvSpPr>
          <p:cNvPr id="5" name="Notizenplatzhalter 2" hidden="0"/>
          <p:cNvSpPr>
            <a:spLocks noGrp="1"/>
          </p:cNvSpPr>
          <p:nvPr isPhoto="0" userDrawn="0">
            <p:ph type="body" idx="1" hasCustomPrompt="0"/>
          </p:nvPr>
        </p:nvSpPr>
        <p:spPr bwMode="auto">
          <a:prstGeom prst="rect">
            <a:avLst/>
          </a:prstGeom>
          <a:noFill/>
          <a:ln/>
        </p:spPr>
        <p:txBody>
          <a:bodyPr/>
          <a:lstStyle/>
          <a:p>
            <a:pPr>
              <a:spcBef>
                <a:spcPts val="0"/>
              </a:spcBef>
              <a:defRPr/>
            </a:pPr>
            <a:r>
              <a:rPr lang="de-DE">
                <a:ea typeface="ヒラギノ角ゴ Pro W3"/>
              </a:rPr>
              <a:t>Soziale Innovationen treten in unterschiedlichen Formen in unserer Gesellschaft auf und nehmen Einfluss auf unser Leben: Sie verändern die Art und Weise, wie wir zusammenleben (Wohngemeinschaften), arbeiten (Telearbeit), konsumieren (Car-Sharing) oder Wohlstand verteilen (progressive Steuergesetzgebung). Sie sorgen für neue Formen der Zusammenarbeit zwischen Menschen (Coworking-Büros), Organisationen (Private-Public-Partnerships) und Staaten (Freizügigkeitsabkommen). Initiiert werden können soziale Innovationen in verschiedenen Sektoren, in der Zivilgesellschaft (Urban Farming), der Politik (Elternzeit), der Wirtschaft (Mikrokredite) und häufig entstehen sie gerade zwischen den Sektoren (Duale Studiensysteme).</a:t>
            </a:r>
            <a:endParaRPr/>
          </a:p>
          <a:p>
            <a:pPr>
              <a:spcBef>
                <a:spcPts val="0"/>
              </a:spcBef>
              <a:defRPr/>
            </a:pPr>
            <a:r>
              <a:rPr lang="de-DE">
                <a:ea typeface="ヒラギノ角ゴ Pro W3"/>
              </a:rPr>
              <a:t>Kurz: Soziale Innovationen im Sinne neuer Praktiken zur Gestaltung sozialer Veränderungen sind allgegenwärtig und tragen zur gesellschaftlichen Entwicklung bei. Als eigene Form der Innovation rücken sie bisher jedoch kaum ins Bewusstsein. Wer an „Innovationen“ denkt, stellt sich meist technische Innovationen vor. Wenn es darum geht, wie unsere Mobilität umweltschonender, Krankheiten weniger bedrohlich oder die Energiewende erfolgreicher werden sollen, suchen die meisten nach technischen Lösungen anstatt soziale Praktiken zur Veränderung von Lebensstilen zu entwickeln.</a:t>
            </a:r>
            <a:endParaRPr/>
          </a:p>
          <a:p>
            <a:pPr>
              <a:spcBef>
                <a:spcPts val="0"/>
              </a:spcBef>
              <a:defRPr/>
            </a:pPr>
            <a:r>
              <a:rPr lang="de-DE">
                <a:ea typeface="ヒラギノ角ゴ Pro W3"/>
              </a:rPr>
              <a:t>Ein einseitig nur auf Technologie ausgerichtetes Innovationsverständnis begrenzt das Lösungsspektrum. Ohnehin sind komplexe Probleme mit technischen Innovationen allein nicht zu lösen. Bildung, gesellschaftliche Integration und gute Arbeit brauchen vor allem neue Denkweisen (Change of Mentalities) und veränderte Praktiken. Die Potenziale neuer Technologien lassen sich nur dann entfalten, wenn diese in die Veränderungen sozialer Praktiken eingebettet sind. Insofern brauchen wir eine ganzheitliche Perspektive, in der sich technologische und soziale Innovationen gegenseitig verstärken und so zur Lösung der großen gesellschaftlichen Herausforderungen beitragen.</a:t>
            </a:r>
            <a:endParaRPr/>
          </a:p>
          <a:p>
            <a:pPr>
              <a:spcBef>
                <a:spcPts val="0"/>
              </a:spcBef>
              <a:defRPr/>
            </a:pPr>
            <a:endParaRPr lang="de-DE">
              <a:ea typeface="ヒラギノ角ゴ Pro W3"/>
            </a:endParaRPr>
          </a:p>
        </p:txBody>
      </p:sp>
      <p:sp>
        <p:nvSpPr>
          <p:cNvPr id="6" name="Foliennummernplatzhalter 3" hidden="0"/>
          <p:cNvSpPr>
            <a:spLocks noGrp="1"/>
          </p:cNvSpPr>
          <p:nvPr isPhoto="0" userDrawn="0">
            <p:ph type="sldNum" sz="quarter" idx="4294967295" hasCustomPrompt="0"/>
          </p:nvPr>
        </p:nvSpPr>
        <p:spPr bwMode="auto">
          <a:xfrm>
            <a:off x="8138925" y="4799679"/>
            <a:ext cx="6227128" cy="252553"/>
          </a:xfrm>
          <a:prstGeom prst="rect">
            <a:avLst/>
          </a:prstGeom>
          <a:noFill/>
        </p:spPr>
        <p:txBody>
          <a:bodyPr/>
          <a:lstStyle>
            <a:lvl1pPr defTabSz="903691">
              <a:spcBef>
                <a:spcPts val="0"/>
              </a:spcBef>
              <a:defRPr sz="1200">
                <a:solidFill>
                  <a:schemeClr val="tx1"/>
                </a:solidFill>
                <a:latin typeface="Arial"/>
                <a:ea typeface="ヒラギノ角ゴ Pro W3"/>
              </a:defRPr>
            </a:lvl1pPr>
            <a:lvl2pPr marL="739384" indent="-284378" defTabSz="903691">
              <a:spcBef>
                <a:spcPts val="0"/>
              </a:spcBef>
              <a:defRPr sz="1200">
                <a:solidFill>
                  <a:schemeClr val="tx1"/>
                </a:solidFill>
                <a:latin typeface="Arial"/>
                <a:ea typeface="ヒラギノ角ゴ Pro W3"/>
              </a:defRPr>
            </a:lvl2pPr>
            <a:lvl3pPr marL="1137514" indent="-227503" defTabSz="903691">
              <a:spcBef>
                <a:spcPts val="0"/>
              </a:spcBef>
              <a:defRPr sz="1200">
                <a:solidFill>
                  <a:schemeClr val="tx1"/>
                </a:solidFill>
                <a:latin typeface="Arial"/>
                <a:ea typeface="ヒラギノ角ゴ Pro W3"/>
              </a:defRPr>
            </a:lvl3pPr>
            <a:lvl4pPr marL="1592519" indent="-227503" defTabSz="903691">
              <a:spcBef>
                <a:spcPts val="0"/>
              </a:spcBef>
              <a:defRPr sz="1200">
                <a:solidFill>
                  <a:schemeClr val="tx1"/>
                </a:solidFill>
                <a:latin typeface="Arial"/>
                <a:ea typeface="ヒラギノ角ゴ Pro W3"/>
              </a:defRPr>
            </a:lvl4pPr>
            <a:lvl5pPr marL="2047524" indent="-227503" defTabSz="903691">
              <a:spcBef>
                <a:spcPts val="0"/>
              </a:spcBef>
              <a:defRPr sz="1200">
                <a:solidFill>
                  <a:schemeClr val="tx1"/>
                </a:solidFill>
                <a:latin typeface="Arial"/>
                <a:ea typeface="ヒラギノ角ゴ Pro W3"/>
              </a:defRPr>
            </a:lvl5pPr>
            <a:lvl6pPr marL="2502530" indent="-227503" defTabSz="903691">
              <a:spcBef>
                <a:spcPts val="0"/>
              </a:spcBef>
              <a:spcAft>
                <a:spcPts val="0"/>
              </a:spcAft>
              <a:defRPr sz="1200">
                <a:solidFill>
                  <a:schemeClr val="tx1"/>
                </a:solidFill>
                <a:latin typeface="Arial"/>
                <a:ea typeface="ヒラギノ角ゴ Pro W3"/>
              </a:defRPr>
            </a:lvl6pPr>
            <a:lvl7pPr marL="2957535" indent="-227503" defTabSz="903691">
              <a:spcBef>
                <a:spcPts val="0"/>
              </a:spcBef>
              <a:spcAft>
                <a:spcPts val="0"/>
              </a:spcAft>
              <a:defRPr sz="1200">
                <a:solidFill>
                  <a:schemeClr val="tx1"/>
                </a:solidFill>
                <a:latin typeface="Arial"/>
                <a:ea typeface="ヒラギノ角ゴ Pro W3"/>
              </a:defRPr>
            </a:lvl7pPr>
            <a:lvl8pPr marL="3412541" indent="-227503" defTabSz="903691">
              <a:spcBef>
                <a:spcPts val="0"/>
              </a:spcBef>
              <a:spcAft>
                <a:spcPts val="0"/>
              </a:spcAft>
              <a:defRPr sz="1200">
                <a:solidFill>
                  <a:schemeClr val="tx1"/>
                </a:solidFill>
                <a:latin typeface="Arial"/>
                <a:ea typeface="ヒラギノ角ゴ Pro W3"/>
              </a:defRPr>
            </a:lvl8pPr>
            <a:lvl9pPr marL="3867546" indent="-227503" defTabSz="903691">
              <a:spcBef>
                <a:spcPts val="0"/>
              </a:spcBef>
              <a:spcAft>
                <a:spcPts val="0"/>
              </a:spcAft>
              <a:defRPr sz="1200">
                <a:solidFill>
                  <a:schemeClr val="tx1"/>
                </a:solidFill>
                <a:latin typeface="Arial"/>
                <a:ea typeface="ヒラギノ角ゴ Pro W3"/>
              </a:defRPr>
            </a:lvl9pPr>
          </a:lstStyle>
          <a:p>
            <a:pPr>
              <a:spcBef>
                <a:spcPts val="0"/>
              </a:spcBef>
              <a:defRPr/>
            </a:pPr>
            <a:fld id="{BD1184C9-D5E3-4B99-9A8F-E013B695CD04}" type="slidenum">
              <a:rPr lang="de-DE"/>
              <a:t/>
            </a:fld>
            <a:endParaRPr lang="de-DE"/>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Folienbildplatzhalter 1" hidden="0"/>
          <p:cNvSpPr>
            <a:spLocks noChangeAspect="1" noGrp="1" noRot="1"/>
          </p:cNvSpPr>
          <p:nvPr isPhoto="0" userDrawn="0">
            <p:ph type="sldImg" hasCustomPrompt="0"/>
          </p:nvPr>
        </p:nvSpPr>
        <p:spPr bwMode="auto"/>
      </p:sp>
      <p:sp>
        <p:nvSpPr>
          <p:cNvPr id="5" name="Notizenplatzhalter 2" hidden="0"/>
          <p:cNvSpPr>
            <a:spLocks noGrp="1"/>
          </p:cNvSpPr>
          <p:nvPr isPhoto="0" userDrawn="0">
            <p:ph type="body" idx="1" hasCustomPrompt="0"/>
          </p:nvPr>
        </p:nvSpPr>
        <p:spPr bwMode="auto"/>
        <p:txBody>
          <a:bodyPr/>
          <a:lstStyle/>
          <a:p>
            <a:pPr>
              <a:defRPr/>
            </a:pPr>
            <a:r>
              <a:rPr lang="de-DE"/>
              <a:t>Unterschiedliche </a:t>
            </a:r>
            <a:r>
              <a:rPr lang="de-DE"/>
              <a:t>Trägerschaftskonstellationen</a:t>
            </a:r>
            <a:r>
              <a:rPr lang="de-DE"/>
              <a:t> und Finanzierungsmodelle</a:t>
            </a:r>
            <a:endParaRPr/>
          </a:p>
          <a:p>
            <a:pPr marL="170627" indent="-170627">
              <a:buFontTx/>
              <a:buChar char="-"/>
              <a:defRPr/>
            </a:pPr>
            <a:r>
              <a:rPr lang="de-DE"/>
              <a:t>Co-Working Space</a:t>
            </a:r>
            <a:endParaRPr/>
          </a:p>
          <a:p>
            <a:pPr marL="170627" indent="-170627">
              <a:buFontTx/>
              <a:buChar char="-"/>
              <a:defRPr/>
            </a:pPr>
            <a:r>
              <a:rPr lang="de-DE"/>
              <a:t> Beratungsauftrage für </a:t>
            </a:r>
            <a:r>
              <a:rPr lang="de-DE"/>
              <a:t>Öffentl</a:t>
            </a:r>
            <a:r>
              <a:rPr lang="de-DE"/>
              <a:t>. Sektor und/oder Unternehmen</a:t>
            </a:r>
            <a:endParaRPr/>
          </a:p>
          <a:p>
            <a:pPr marL="170627" indent="-170627">
              <a:buFontTx/>
              <a:buChar char="-"/>
              <a:defRPr/>
            </a:pPr>
            <a:r>
              <a:rPr lang="de-DE"/>
              <a:t>Stiftungsgelder</a:t>
            </a:r>
            <a:endParaRPr/>
          </a:p>
          <a:p>
            <a:pPr marL="170627" indent="-170627">
              <a:buFontTx/>
              <a:buChar char="-"/>
              <a:defRPr/>
            </a:pPr>
            <a:r>
              <a:rPr lang="de-DE"/>
              <a:t>Teil der </a:t>
            </a:r>
            <a:r>
              <a:rPr lang="de-DE"/>
              <a:t>öffentl</a:t>
            </a:r>
            <a:r>
              <a:rPr lang="de-DE"/>
              <a:t>. Verwaltung /Haushalts- oder Projektmittel</a:t>
            </a:r>
            <a:endParaRPr/>
          </a:p>
          <a:p>
            <a:pPr marL="170627" indent="-170627">
              <a:buFontTx/>
              <a:buChar char="-"/>
              <a:defRPr/>
            </a:pPr>
            <a:r>
              <a:rPr lang="de-DE"/>
              <a:t>Teil von Hochschulen, MA-Freistellungen</a:t>
            </a:r>
            <a:endParaRPr/>
          </a:p>
          <a:p>
            <a:pPr>
              <a:defRPr/>
            </a:pPr>
            <a:endParaRPr lang="en-GB"/>
          </a:p>
        </p:txBody>
      </p:sp>
      <p:sp>
        <p:nvSpPr>
          <p:cNvPr id="6" name="Datumsplatzhalter 3" hidden="0"/>
          <p:cNvSpPr>
            <a:spLocks noGrp="1"/>
          </p:cNvSpPr>
          <p:nvPr isPhoto="0" userDrawn="0">
            <p:ph type="dt" idx="10" hasCustomPrompt="0"/>
          </p:nvPr>
        </p:nvSpPr>
        <p:spPr bwMode="auto"/>
        <p:txBody>
          <a:bodyPr/>
          <a:lstStyle/>
          <a:p>
            <a:pPr>
              <a:defRPr/>
            </a:pPr>
            <a:fld id="{4EB43F08-2BE8-421F-96C1-666482D2AF9A}" type="datetime1">
              <a:rPr lang="de-DE"/>
              <a:t/>
            </a:fld>
            <a:endParaRPr lang="de-DE"/>
          </a:p>
        </p:txBody>
      </p:sp>
      <p:sp>
        <p:nvSpPr>
          <p:cNvPr id="7" name="Fußzeilenplatzhalter 4" hidden="0"/>
          <p:cNvSpPr>
            <a:spLocks noGrp="1"/>
          </p:cNvSpPr>
          <p:nvPr isPhoto="0" userDrawn="0">
            <p:ph type="ftr" sz="quarter" idx="11" hasCustomPrompt="0"/>
          </p:nvPr>
        </p:nvSpPr>
        <p:spPr bwMode="auto"/>
        <p:txBody>
          <a:bodyPr/>
          <a:lstStyle/>
          <a:p>
            <a:pPr>
              <a:defRPr/>
            </a:pPr>
            <a:endParaRPr lang="de-DE"/>
          </a:p>
        </p:txBody>
      </p:sp>
      <p:sp>
        <p:nvSpPr>
          <p:cNvPr id="8" name="Foliennummernplatzhalter 5" hidden="0"/>
          <p:cNvSpPr>
            <a:spLocks noGrp="1"/>
          </p:cNvSpPr>
          <p:nvPr isPhoto="0" userDrawn="0">
            <p:ph type="sldNum" sz="quarter" idx="12" hasCustomPrompt="0"/>
          </p:nvPr>
        </p:nvSpPr>
        <p:spPr bwMode="auto"/>
        <p:txBody>
          <a:bodyPr/>
          <a:lstStyle/>
          <a:p>
            <a:pPr>
              <a:defRPr/>
            </a:pPr>
            <a:fld id="{73E0E3F6-07A4-46C9-BB5A-D29B676B3DF9}" type="slidenum">
              <a:rPr lang="de-DE"/>
              <a:t/>
            </a:fld>
            <a:endParaRPr lang="de-D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Folienbildplatzhalter 1" hidden="0"/>
          <p:cNvSpPr>
            <a:spLocks noChangeAspect="1" noGrp="1" noRot="1" noTextEdit="1"/>
          </p:cNvSpPr>
          <p:nvPr isPhoto="0" userDrawn="0">
            <p:ph type="sldImg" hasCustomPrompt="0"/>
          </p:nvPr>
        </p:nvSpPr>
        <p:spPr bwMode="auto">
          <a:xfrm>
            <a:off x="442913" y="1231900"/>
            <a:ext cx="5897562" cy="3317875"/>
          </a:xfrm>
          <a:ln/>
        </p:spPr>
      </p:sp>
      <p:sp>
        <p:nvSpPr>
          <p:cNvPr id="5" name="Notizenplatzhalter 2" hidden="0"/>
          <p:cNvSpPr>
            <a:spLocks noGrp="1"/>
          </p:cNvSpPr>
          <p:nvPr isPhoto="0" userDrawn="0">
            <p:ph type="body" idx="1" hasCustomPrompt="0"/>
          </p:nvPr>
        </p:nvSpPr>
        <p:spPr bwMode="auto">
          <a:prstGeom prst="rect">
            <a:avLst/>
          </a:prstGeom>
          <a:noFill/>
          <a:ln/>
        </p:spPr>
        <p:txBody>
          <a:bodyPr/>
          <a:lstStyle/>
          <a:p>
            <a:pPr marL="680929" lvl="1" indent="-225923">
              <a:buFont typeface="Calibri"/>
              <a:buAutoNum type="arabicPeriod"/>
              <a:defRPr/>
            </a:pPr>
            <a:endParaRPr lang="de-DE" b="1">
              <a:ea typeface="ヒラギノ角ゴ Pro W3"/>
            </a:endParaRPr>
          </a:p>
          <a:p>
            <a:pPr marL="169048" indent="-169048">
              <a:buFontTx/>
              <a:buChar char="-"/>
              <a:defRPr/>
            </a:pPr>
            <a:endParaRPr lang="de-DE" b="1">
              <a:ea typeface="ヒラギノ角ゴ Pro W3"/>
            </a:endParaRPr>
          </a:p>
        </p:txBody>
      </p:sp>
      <p:sp>
        <p:nvSpPr>
          <p:cNvPr id="6" name="Foliennummernplatzhalter 3" hidden="0"/>
          <p:cNvSpPr>
            <a:spLocks noGrp="1"/>
          </p:cNvSpPr>
          <p:nvPr isPhoto="0" userDrawn="0">
            <p:ph type="sldNum" sz="quarter" idx="4294967295" hasCustomPrompt="0"/>
          </p:nvPr>
        </p:nvSpPr>
        <p:spPr bwMode="auto">
          <a:xfrm>
            <a:off x="3840730" y="9345231"/>
            <a:ext cx="2942341" cy="492515"/>
          </a:xfrm>
          <a:prstGeom prst="rect">
            <a:avLst/>
          </a:prstGeom>
          <a:noFill/>
        </p:spPr>
        <p:txBody>
          <a:bodyPr lIns="90990" tIns="45496" rIns="90990" bIns="45496"/>
          <a:lstStyle>
            <a:lvl1pPr>
              <a:defRPr sz="1400">
                <a:solidFill>
                  <a:srgbClr val="4F5150"/>
                </a:solidFill>
                <a:latin typeface="Arial"/>
                <a:ea typeface="ヒラギノ角ゴ Pro W3"/>
              </a:defRPr>
            </a:lvl1pPr>
            <a:lvl2pPr marL="737804" indent="-282799">
              <a:defRPr sz="1400">
                <a:solidFill>
                  <a:srgbClr val="4F5150"/>
                </a:solidFill>
                <a:latin typeface="Arial"/>
                <a:ea typeface="ヒラギノ角ゴ Pro W3"/>
              </a:defRPr>
            </a:lvl2pPr>
            <a:lvl3pPr marL="1135934" indent="-225923">
              <a:defRPr sz="1400">
                <a:solidFill>
                  <a:srgbClr val="4F5150"/>
                </a:solidFill>
                <a:latin typeface="Arial"/>
                <a:ea typeface="ヒラギノ角ゴ Pro W3"/>
              </a:defRPr>
            </a:lvl3pPr>
            <a:lvl4pPr marL="1590940" indent="-225923">
              <a:defRPr sz="1400">
                <a:solidFill>
                  <a:srgbClr val="4F5150"/>
                </a:solidFill>
                <a:latin typeface="Arial"/>
                <a:ea typeface="ヒラギノ角ゴ Pro W3"/>
              </a:defRPr>
            </a:lvl4pPr>
            <a:lvl5pPr marL="2045945" indent="-225923">
              <a:defRPr sz="1400">
                <a:solidFill>
                  <a:srgbClr val="4F5150"/>
                </a:solidFill>
                <a:latin typeface="Arial"/>
                <a:ea typeface="ヒラギノ角ゴ Pro W3"/>
              </a:defRPr>
            </a:lvl5pPr>
            <a:lvl6pPr marL="2500951" indent="-225923">
              <a:spcBef>
                <a:spcPts val="0"/>
              </a:spcBef>
              <a:spcAft>
                <a:spcPts val="0"/>
              </a:spcAft>
              <a:defRPr sz="1400">
                <a:solidFill>
                  <a:srgbClr val="4F5150"/>
                </a:solidFill>
                <a:latin typeface="Arial"/>
                <a:ea typeface="ヒラギノ角ゴ Pro W3"/>
              </a:defRPr>
            </a:lvl6pPr>
            <a:lvl7pPr marL="2955956" indent="-225923">
              <a:spcBef>
                <a:spcPts val="0"/>
              </a:spcBef>
              <a:spcAft>
                <a:spcPts val="0"/>
              </a:spcAft>
              <a:defRPr sz="1400">
                <a:solidFill>
                  <a:srgbClr val="4F5150"/>
                </a:solidFill>
                <a:latin typeface="Arial"/>
                <a:ea typeface="ヒラギノ角ゴ Pro W3"/>
              </a:defRPr>
            </a:lvl7pPr>
            <a:lvl8pPr marL="3410961" indent="-225923">
              <a:spcBef>
                <a:spcPts val="0"/>
              </a:spcBef>
              <a:spcAft>
                <a:spcPts val="0"/>
              </a:spcAft>
              <a:defRPr sz="1400">
                <a:solidFill>
                  <a:srgbClr val="4F5150"/>
                </a:solidFill>
                <a:latin typeface="Arial"/>
                <a:ea typeface="ヒラギノ角ゴ Pro W3"/>
              </a:defRPr>
            </a:lvl8pPr>
            <a:lvl9pPr marL="3865967" indent="-225923">
              <a:spcBef>
                <a:spcPts val="0"/>
              </a:spcBef>
              <a:spcAft>
                <a:spcPts val="0"/>
              </a:spcAft>
              <a:defRPr sz="1400">
                <a:solidFill>
                  <a:srgbClr val="4F5150"/>
                </a:solidFill>
                <a:latin typeface="Arial"/>
                <a:ea typeface="ヒラギノ角ゴ Pro W3"/>
              </a:defRPr>
            </a:lvl9pPr>
          </a:lstStyle>
          <a:p>
            <a:pPr>
              <a:defRPr/>
            </a:pPr>
            <a:fld id="{A66AF7B8-0960-4290-A386-07CD79C9F465}" type="slidenum">
              <a:rPr lang="de-DE"/>
              <a:t/>
            </a:fld>
            <a:endParaRPr lang="de-DE"/>
          </a:p>
        </p:txBody>
      </p:sp>
      <p:sp>
        <p:nvSpPr>
          <p:cNvPr id="7" name="Datumsplatzhalter 4" hidden="0"/>
          <p:cNvSpPr>
            <a:spLocks noGrp="1"/>
          </p:cNvSpPr>
          <p:nvPr isPhoto="0" userDrawn="0">
            <p:ph type="dt" sz="quarter" idx="1" hasCustomPrompt="0"/>
          </p:nvPr>
        </p:nvSpPr>
        <p:spPr bwMode="auto">
          <a:prstGeom prst="rect">
            <a:avLst/>
          </a:prstGeom>
          <a:noFill/>
          <a:ln/>
        </p:spPr>
        <p:txBody>
          <a:bodyPr/>
          <a:lstStyle>
            <a:lvl1pPr>
              <a:defRPr sz="1400">
                <a:solidFill>
                  <a:srgbClr val="4F5150"/>
                </a:solidFill>
                <a:latin typeface="Arial"/>
                <a:ea typeface="ヒラギノ角ゴ Pro W3"/>
              </a:defRPr>
            </a:lvl1pPr>
            <a:lvl2pPr marL="737804" indent="-282799">
              <a:defRPr sz="1400">
                <a:solidFill>
                  <a:srgbClr val="4F5150"/>
                </a:solidFill>
                <a:latin typeface="Arial"/>
                <a:ea typeface="ヒラギノ角ゴ Pro W3"/>
              </a:defRPr>
            </a:lvl2pPr>
            <a:lvl3pPr marL="1135934" indent="-225923">
              <a:defRPr sz="1400">
                <a:solidFill>
                  <a:srgbClr val="4F5150"/>
                </a:solidFill>
                <a:latin typeface="Arial"/>
                <a:ea typeface="ヒラギノ角ゴ Pro W3"/>
              </a:defRPr>
            </a:lvl3pPr>
            <a:lvl4pPr marL="1590940" indent="-225923">
              <a:defRPr sz="1400">
                <a:solidFill>
                  <a:srgbClr val="4F5150"/>
                </a:solidFill>
                <a:latin typeface="Arial"/>
                <a:ea typeface="ヒラギノ角ゴ Pro W3"/>
              </a:defRPr>
            </a:lvl4pPr>
            <a:lvl5pPr marL="2045945" indent="-225923">
              <a:defRPr sz="1400">
                <a:solidFill>
                  <a:srgbClr val="4F5150"/>
                </a:solidFill>
                <a:latin typeface="Arial"/>
                <a:ea typeface="ヒラギノ角ゴ Pro W3"/>
              </a:defRPr>
            </a:lvl5pPr>
            <a:lvl6pPr marL="2500951" indent="-225923">
              <a:spcBef>
                <a:spcPts val="0"/>
              </a:spcBef>
              <a:spcAft>
                <a:spcPts val="0"/>
              </a:spcAft>
              <a:defRPr sz="1400">
                <a:solidFill>
                  <a:srgbClr val="4F5150"/>
                </a:solidFill>
                <a:latin typeface="Arial"/>
                <a:ea typeface="ヒラギノ角ゴ Pro W3"/>
              </a:defRPr>
            </a:lvl6pPr>
            <a:lvl7pPr marL="2955956" indent="-225923">
              <a:spcBef>
                <a:spcPts val="0"/>
              </a:spcBef>
              <a:spcAft>
                <a:spcPts val="0"/>
              </a:spcAft>
              <a:defRPr sz="1400">
                <a:solidFill>
                  <a:srgbClr val="4F5150"/>
                </a:solidFill>
                <a:latin typeface="Arial"/>
                <a:ea typeface="ヒラギノ角ゴ Pro W3"/>
              </a:defRPr>
            </a:lvl7pPr>
            <a:lvl8pPr marL="3410961" indent="-225923">
              <a:spcBef>
                <a:spcPts val="0"/>
              </a:spcBef>
              <a:spcAft>
                <a:spcPts val="0"/>
              </a:spcAft>
              <a:defRPr sz="1400">
                <a:solidFill>
                  <a:srgbClr val="4F5150"/>
                </a:solidFill>
                <a:latin typeface="Arial"/>
                <a:ea typeface="ヒラギノ角ゴ Pro W3"/>
              </a:defRPr>
            </a:lvl8pPr>
            <a:lvl9pPr marL="3865967" indent="-225923">
              <a:spcBef>
                <a:spcPts val="0"/>
              </a:spcBef>
              <a:spcAft>
                <a:spcPts val="0"/>
              </a:spcAft>
              <a:defRPr sz="1400">
                <a:solidFill>
                  <a:srgbClr val="4F5150"/>
                </a:solidFill>
                <a:latin typeface="Arial"/>
                <a:ea typeface="ヒラギノ角ゴ Pro W3"/>
              </a:defRPr>
            </a:lvl9pPr>
          </a:lstStyle>
          <a:p>
            <a:pPr>
              <a:defRPr/>
            </a:pPr>
            <a:fld id="{A832F7F5-7C23-4FE4-B345-2527399D0D95}" type="datetime1">
              <a:rPr lang="de-DE" sz="1200">
                <a:solidFill>
                  <a:schemeClr val="tx1"/>
                </a:solidFill>
              </a:rPr>
              <a:t/>
            </a:fld>
            <a:endParaRPr lang="de-DE" sz="1200">
              <a:solidFill>
                <a:schemeClr val="tx1"/>
              </a:solidFill>
            </a:endParaRPr>
          </a:p>
        </p:txBody>
      </p:sp>
      <p:sp>
        <p:nvSpPr>
          <p:cNvPr id="8" name="Fußzeilenplatzhalter 5" hidden="0"/>
          <p:cNvSpPr>
            <a:spLocks noGrp="1"/>
          </p:cNvSpPr>
          <p:nvPr isPhoto="0" userDrawn="0">
            <p:ph type="ftr" sz="quarter" idx="4294967295" hasCustomPrompt="0"/>
          </p:nvPr>
        </p:nvSpPr>
        <p:spPr bwMode="auto">
          <a:xfrm>
            <a:off x="0" y="9345231"/>
            <a:ext cx="2940756" cy="492515"/>
          </a:xfrm>
          <a:prstGeom prst="rect">
            <a:avLst/>
          </a:prstGeom>
          <a:noFill/>
        </p:spPr>
        <p:txBody>
          <a:bodyPr lIns="90990" tIns="45496" rIns="90990" bIns="45496"/>
          <a:lstStyle>
            <a:lvl1pPr>
              <a:defRPr sz="1400">
                <a:solidFill>
                  <a:srgbClr val="4F5150"/>
                </a:solidFill>
                <a:latin typeface="Arial"/>
                <a:ea typeface="ヒラギノ角ゴ Pro W3"/>
              </a:defRPr>
            </a:lvl1pPr>
            <a:lvl2pPr marL="737804" indent="-282799">
              <a:defRPr sz="1400">
                <a:solidFill>
                  <a:srgbClr val="4F5150"/>
                </a:solidFill>
                <a:latin typeface="Arial"/>
                <a:ea typeface="ヒラギノ角ゴ Pro W3"/>
              </a:defRPr>
            </a:lvl2pPr>
            <a:lvl3pPr marL="1135934" indent="-225923">
              <a:defRPr sz="1400">
                <a:solidFill>
                  <a:srgbClr val="4F5150"/>
                </a:solidFill>
                <a:latin typeface="Arial"/>
                <a:ea typeface="ヒラギノ角ゴ Pro W3"/>
              </a:defRPr>
            </a:lvl3pPr>
            <a:lvl4pPr marL="1590940" indent="-225923">
              <a:defRPr sz="1400">
                <a:solidFill>
                  <a:srgbClr val="4F5150"/>
                </a:solidFill>
                <a:latin typeface="Arial"/>
                <a:ea typeface="ヒラギノ角ゴ Pro W3"/>
              </a:defRPr>
            </a:lvl4pPr>
            <a:lvl5pPr marL="2045945" indent="-225923">
              <a:defRPr sz="1400">
                <a:solidFill>
                  <a:srgbClr val="4F5150"/>
                </a:solidFill>
                <a:latin typeface="Arial"/>
                <a:ea typeface="ヒラギノ角ゴ Pro W3"/>
              </a:defRPr>
            </a:lvl5pPr>
            <a:lvl6pPr marL="2500951" indent="-225923">
              <a:spcBef>
                <a:spcPts val="0"/>
              </a:spcBef>
              <a:spcAft>
                <a:spcPts val="0"/>
              </a:spcAft>
              <a:defRPr sz="1400">
                <a:solidFill>
                  <a:srgbClr val="4F5150"/>
                </a:solidFill>
                <a:latin typeface="Arial"/>
                <a:ea typeface="ヒラギノ角ゴ Pro W3"/>
              </a:defRPr>
            </a:lvl6pPr>
            <a:lvl7pPr marL="2955956" indent="-225923">
              <a:spcBef>
                <a:spcPts val="0"/>
              </a:spcBef>
              <a:spcAft>
                <a:spcPts val="0"/>
              </a:spcAft>
              <a:defRPr sz="1400">
                <a:solidFill>
                  <a:srgbClr val="4F5150"/>
                </a:solidFill>
                <a:latin typeface="Arial"/>
                <a:ea typeface="ヒラギノ角ゴ Pro W3"/>
              </a:defRPr>
            </a:lvl7pPr>
            <a:lvl8pPr marL="3410961" indent="-225923">
              <a:spcBef>
                <a:spcPts val="0"/>
              </a:spcBef>
              <a:spcAft>
                <a:spcPts val="0"/>
              </a:spcAft>
              <a:defRPr sz="1400">
                <a:solidFill>
                  <a:srgbClr val="4F5150"/>
                </a:solidFill>
                <a:latin typeface="Arial"/>
                <a:ea typeface="ヒラギノ角ゴ Pro W3"/>
              </a:defRPr>
            </a:lvl8pPr>
            <a:lvl9pPr marL="3865967" indent="-225923">
              <a:spcBef>
                <a:spcPts val="0"/>
              </a:spcBef>
              <a:spcAft>
                <a:spcPts val="0"/>
              </a:spcAft>
              <a:defRPr sz="1400">
                <a:solidFill>
                  <a:srgbClr val="4F5150"/>
                </a:solidFill>
                <a:latin typeface="Arial"/>
                <a:ea typeface="ヒラギノ角ゴ Pro W3"/>
              </a:defRPr>
            </a:lvl9pPr>
          </a:lstStyle>
          <a:p>
            <a:pPr>
              <a:defRPr/>
            </a:pPr>
            <a:endParaRPr lang="de-DE"/>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Folienbildplatzhalter 1" hidden="0"/>
          <p:cNvSpPr>
            <a:spLocks noChangeAspect="1" noGrp="1" noRot="1"/>
          </p:cNvSpPr>
          <p:nvPr isPhoto="0" userDrawn="0">
            <p:ph type="sldImg" hasCustomPrompt="0"/>
          </p:nvPr>
        </p:nvSpPr>
        <p:spPr bwMode="auto"/>
      </p:sp>
      <p:sp>
        <p:nvSpPr>
          <p:cNvPr id="5" name="Notizenplatzhalter 2" hidden="0"/>
          <p:cNvSpPr>
            <a:spLocks noGrp="1"/>
          </p:cNvSpPr>
          <p:nvPr isPhoto="0" userDrawn="0">
            <p:ph type="body" idx="1" hasCustomPrompt="0"/>
          </p:nvPr>
        </p:nvSpPr>
        <p:spPr bwMode="auto"/>
        <p:txBody>
          <a:bodyPr/>
          <a:lstStyle/>
          <a:p>
            <a:pPr>
              <a:defRPr/>
            </a:pPr>
            <a:r>
              <a:rPr lang="de-DE"/>
              <a:t>Unterschiedliche </a:t>
            </a:r>
            <a:r>
              <a:rPr lang="de-DE"/>
              <a:t>Trägerschaftskonstellationen</a:t>
            </a:r>
            <a:r>
              <a:rPr lang="de-DE"/>
              <a:t> und Finanzierungsmodelle</a:t>
            </a:r>
            <a:endParaRPr/>
          </a:p>
          <a:p>
            <a:pPr marL="170627" indent="-170627">
              <a:buFontTx/>
              <a:buChar char="-"/>
              <a:defRPr/>
            </a:pPr>
            <a:r>
              <a:rPr lang="de-DE"/>
              <a:t>Co-Working Space</a:t>
            </a:r>
            <a:endParaRPr/>
          </a:p>
          <a:p>
            <a:pPr marL="170627" indent="-170627">
              <a:buFontTx/>
              <a:buChar char="-"/>
              <a:defRPr/>
            </a:pPr>
            <a:r>
              <a:rPr lang="de-DE"/>
              <a:t> Beratungsauftrage für </a:t>
            </a:r>
            <a:r>
              <a:rPr lang="de-DE"/>
              <a:t>Öffentl</a:t>
            </a:r>
            <a:r>
              <a:rPr lang="de-DE"/>
              <a:t>. Sektor und/oder Unternehmen</a:t>
            </a:r>
            <a:endParaRPr/>
          </a:p>
          <a:p>
            <a:pPr marL="170627" indent="-170627">
              <a:buFontTx/>
              <a:buChar char="-"/>
              <a:defRPr/>
            </a:pPr>
            <a:r>
              <a:rPr lang="de-DE"/>
              <a:t>Stiftungsgelder</a:t>
            </a:r>
            <a:endParaRPr/>
          </a:p>
          <a:p>
            <a:pPr marL="170627" indent="-170627">
              <a:buFontTx/>
              <a:buChar char="-"/>
              <a:defRPr/>
            </a:pPr>
            <a:r>
              <a:rPr lang="de-DE"/>
              <a:t>Teil der </a:t>
            </a:r>
            <a:r>
              <a:rPr lang="de-DE"/>
              <a:t>öffentl</a:t>
            </a:r>
            <a:r>
              <a:rPr lang="de-DE"/>
              <a:t>. Verwaltung /Haushalts- oder Projektmittel</a:t>
            </a:r>
            <a:endParaRPr/>
          </a:p>
          <a:p>
            <a:pPr marL="170627" indent="-170627">
              <a:buFontTx/>
              <a:buChar char="-"/>
              <a:defRPr/>
            </a:pPr>
            <a:r>
              <a:rPr lang="de-DE"/>
              <a:t>Teil von Hochschulen, MA-Freistellungen</a:t>
            </a:r>
            <a:endParaRPr/>
          </a:p>
          <a:p>
            <a:pPr>
              <a:defRPr/>
            </a:pPr>
            <a:endParaRPr lang="en-GB"/>
          </a:p>
        </p:txBody>
      </p:sp>
      <p:sp>
        <p:nvSpPr>
          <p:cNvPr id="6" name="Datumsplatzhalter 3" hidden="0"/>
          <p:cNvSpPr>
            <a:spLocks noGrp="1"/>
          </p:cNvSpPr>
          <p:nvPr isPhoto="0" userDrawn="0">
            <p:ph type="dt" idx="10" hasCustomPrompt="0"/>
          </p:nvPr>
        </p:nvSpPr>
        <p:spPr bwMode="auto"/>
        <p:txBody>
          <a:bodyPr/>
          <a:lstStyle/>
          <a:p>
            <a:pPr defTabSz="910011">
              <a:defRPr/>
            </a:pPr>
            <a:fld id="{4EB43F08-2BE8-421F-96C1-666482D2AF9A}" type="datetime1">
              <a:rPr lang="de-DE">
                <a:solidFill>
                  <a:prstClr val="black"/>
                </a:solidFill>
              </a:rPr>
              <a:t/>
            </a:fld>
            <a:endParaRPr lang="de-DE">
              <a:solidFill>
                <a:prstClr val="black"/>
              </a:solidFill>
            </a:endParaRPr>
          </a:p>
        </p:txBody>
      </p:sp>
      <p:sp>
        <p:nvSpPr>
          <p:cNvPr id="7" name="Fußzeilenplatzhalter 4" hidden="0"/>
          <p:cNvSpPr>
            <a:spLocks noGrp="1"/>
          </p:cNvSpPr>
          <p:nvPr isPhoto="0" userDrawn="0">
            <p:ph type="ftr" sz="quarter" idx="11" hasCustomPrompt="0"/>
          </p:nvPr>
        </p:nvSpPr>
        <p:spPr bwMode="auto"/>
        <p:txBody>
          <a:bodyPr/>
          <a:lstStyle/>
          <a:p>
            <a:pPr defTabSz="910011">
              <a:defRPr/>
            </a:pPr>
            <a:endParaRPr lang="de-DE">
              <a:solidFill>
                <a:prstClr val="black"/>
              </a:solidFill>
            </a:endParaRPr>
          </a:p>
        </p:txBody>
      </p:sp>
      <p:sp>
        <p:nvSpPr>
          <p:cNvPr id="8" name="Foliennummernplatzhalter 5" hidden="0"/>
          <p:cNvSpPr>
            <a:spLocks noGrp="1"/>
          </p:cNvSpPr>
          <p:nvPr isPhoto="0" userDrawn="0">
            <p:ph type="sldNum" sz="quarter" idx="12" hasCustomPrompt="0"/>
          </p:nvPr>
        </p:nvSpPr>
        <p:spPr bwMode="auto"/>
        <p:txBody>
          <a:bodyPr/>
          <a:lstStyle/>
          <a:p>
            <a:pPr defTabSz="910011">
              <a:defRPr/>
            </a:pPr>
            <a:fld id="{73E0E3F6-07A4-46C9-BB5A-D29B676B3DF9}" type="slidenum">
              <a:rPr lang="de-DE">
                <a:solidFill>
                  <a:prstClr val="black"/>
                </a:solidFill>
              </a:rPr>
              <a:t/>
            </a:fld>
            <a:endParaRPr lang="de-DE">
              <a:solidFill>
                <a:prstClr val="black"/>
              </a:solidFill>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Folienbildplatzhalter 1" hidden="0"/>
          <p:cNvSpPr>
            <a:spLocks noChangeAspect="1" noGrp="1" noRot="1"/>
          </p:cNvSpPr>
          <p:nvPr isPhoto="0" userDrawn="0">
            <p:ph type="sldImg" hasCustomPrompt="0"/>
          </p:nvPr>
        </p:nvSpPr>
        <p:spPr bwMode="auto"/>
      </p:sp>
      <p:sp>
        <p:nvSpPr>
          <p:cNvPr id="5" name="Notizenplatzhalter 2" hidden="0"/>
          <p:cNvSpPr>
            <a:spLocks noGrp="1"/>
          </p:cNvSpPr>
          <p:nvPr isPhoto="0" userDrawn="0">
            <p:ph type="body" idx="1" hasCustomPrompt="0"/>
          </p:nvPr>
        </p:nvSpPr>
        <p:spPr bwMode="auto"/>
        <p:txBody>
          <a:bodyPr/>
          <a:lstStyle/>
          <a:p>
            <a:pPr>
              <a:defRPr/>
            </a:pPr>
            <a:r>
              <a:rPr lang="de-DE"/>
              <a:t>Unterschiedliche </a:t>
            </a:r>
            <a:r>
              <a:rPr lang="de-DE"/>
              <a:t>Trägerschaftskonstellationen</a:t>
            </a:r>
            <a:r>
              <a:rPr lang="de-DE"/>
              <a:t> und Finanzierungsmodelle</a:t>
            </a:r>
            <a:endParaRPr/>
          </a:p>
          <a:p>
            <a:pPr marL="170627" indent="-170627">
              <a:buFontTx/>
              <a:buChar char="-"/>
              <a:defRPr/>
            </a:pPr>
            <a:r>
              <a:rPr lang="de-DE"/>
              <a:t>Co-Working Space</a:t>
            </a:r>
            <a:endParaRPr/>
          </a:p>
          <a:p>
            <a:pPr marL="170627" indent="-170627">
              <a:buFontTx/>
              <a:buChar char="-"/>
              <a:defRPr/>
            </a:pPr>
            <a:r>
              <a:rPr lang="de-DE"/>
              <a:t> Beratungsauftrage für </a:t>
            </a:r>
            <a:r>
              <a:rPr lang="de-DE"/>
              <a:t>Öffentl</a:t>
            </a:r>
            <a:r>
              <a:rPr lang="de-DE"/>
              <a:t>. Sektor und/oder Unternehmen</a:t>
            </a:r>
            <a:endParaRPr/>
          </a:p>
          <a:p>
            <a:pPr marL="170627" indent="-170627">
              <a:buFontTx/>
              <a:buChar char="-"/>
              <a:defRPr/>
            </a:pPr>
            <a:r>
              <a:rPr lang="de-DE"/>
              <a:t>Stiftungsgelder</a:t>
            </a:r>
            <a:endParaRPr/>
          </a:p>
          <a:p>
            <a:pPr marL="170627" indent="-170627">
              <a:buFontTx/>
              <a:buChar char="-"/>
              <a:defRPr/>
            </a:pPr>
            <a:r>
              <a:rPr lang="de-DE"/>
              <a:t>Teil der </a:t>
            </a:r>
            <a:r>
              <a:rPr lang="de-DE"/>
              <a:t>öffentl</a:t>
            </a:r>
            <a:r>
              <a:rPr lang="de-DE"/>
              <a:t>. Verwaltung /Haushalts- oder Projektmittel</a:t>
            </a:r>
            <a:endParaRPr/>
          </a:p>
          <a:p>
            <a:pPr marL="170627" indent="-170627">
              <a:buFontTx/>
              <a:buChar char="-"/>
              <a:defRPr/>
            </a:pPr>
            <a:r>
              <a:rPr lang="de-DE"/>
              <a:t>Teil von Hochschulen, MA-Freistellungen</a:t>
            </a:r>
            <a:endParaRPr/>
          </a:p>
          <a:p>
            <a:pPr>
              <a:defRPr/>
            </a:pPr>
            <a:endParaRPr lang="en-GB"/>
          </a:p>
        </p:txBody>
      </p:sp>
      <p:sp>
        <p:nvSpPr>
          <p:cNvPr id="6" name="Datumsplatzhalter 3" hidden="0"/>
          <p:cNvSpPr>
            <a:spLocks noGrp="1"/>
          </p:cNvSpPr>
          <p:nvPr isPhoto="0" userDrawn="0">
            <p:ph type="dt" idx="10" hasCustomPrompt="0"/>
          </p:nvPr>
        </p:nvSpPr>
        <p:spPr bwMode="auto"/>
        <p:txBody>
          <a:bodyPr/>
          <a:lstStyle/>
          <a:p>
            <a:pPr defTabSz="910011">
              <a:defRPr/>
            </a:pPr>
            <a:fld id="{4EB43F08-2BE8-421F-96C1-666482D2AF9A}" type="datetime1">
              <a:rPr lang="de-DE">
                <a:solidFill>
                  <a:prstClr val="black"/>
                </a:solidFill>
              </a:rPr>
              <a:t/>
            </a:fld>
            <a:endParaRPr lang="de-DE">
              <a:solidFill>
                <a:prstClr val="black"/>
              </a:solidFill>
            </a:endParaRPr>
          </a:p>
        </p:txBody>
      </p:sp>
      <p:sp>
        <p:nvSpPr>
          <p:cNvPr id="7" name="Fußzeilenplatzhalter 4" hidden="0"/>
          <p:cNvSpPr>
            <a:spLocks noGrp="1"/>
          </p:cNvSpPr>
          <p:nvPr isPhoto="0" userDrawn="0">
            <p:ph type="ftr" sz="quarter" idx="11" hasCustomPrompt="0"/>
          </p:nvPr>
        </p:nvSpPr>
        <p:spPr bwMode="auto"/>
        <p:txBody>
          <a:bodyPr/>
          <a:lstStyle/>
          <a:p>
            <a:pPr defTabSz="910011">
              <a:defRPr/>
            </a:pPr>
            <a:endParaRPr lang="de-DE">
              <a:solidFill>
                <a:prstClr val="black"/>
              </a:solidFill>
            </a:endParaRPr>
          </a:p>
        </p:txBody>
      </p:sp>
      <p:sp>
        <p:nvSpPr>
          <p:cNvPr id="8" name="Foliennummernplatzhalter 5" hidden="0"/>
          <p:cNvSpPr>
            <a:spLocks noGrp="1"/>
          </p:cNvSpPr>
          <p:nvPr isPhoto="0" userDrawn="0">
            <p:ph type="sldNum" sz="quarter" idx="12" hasCustomPrompt="0"/>
          </p:nvPr>
        </p:nvSpPr>
        <p:spPr bwMode="auto"/>
        <p:txBody>
          <a:bodyPr/>
          <a:lstStyle/>
          <a:p>
            <a:pPr defTabSz="910011">
              <a:defRPr/>
            </a:pPr>
            <a:fld id="{73E0E3F6-07A4-46C9-BB5A-D29B676B3DF9}" type="slidenum">
              <a:rPr lang="de-DE">
                <a:solidFill>
                  <a:prstClr val="black"/>
                </a:solidFill>
              </a:rPr>
              <a:t/>
            </a:fld>
            <a:endParaRPr lang="de-DE">
              <a:solidFill>
                <a:prstClr val="black"/>
              </a:solidFill>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12.jpg"/></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 userDrawn="1">
  <p:cSld name="Titelfolie">
    <p:spTree>
      <p:nvGrpSpPr>
        <p:cNvPr id="1" name="" hidden="0"/>
        <p:cNvGrpSpPr/>
        <p:nvPr isPhoto="0" userDrawn="0"/>
      </p:nvGrpSpPr>
      <p:grpSpPr bwMode="auto">
        <a:xfrm>
          <a:off x="0" y="0"/>
          <a:ext cx="0" cy="0"/>
          <a:chOff x="0" y="0"/>
          <a:chExt cx="0" cy="0"/>
        </a:xfrm>
      </p:grpSpPr>
      <p:pic>
        <p:nvPicPr>
          <p:cNvPr id="4" name="Picture 2" descr="P:\Kommissionen\Öffentlichkeitsarbeit\Publikationsmaterial\Institutsfotos\Institutsfotos (Versuch)_12.09.2014_TD\IMG_2622.JPG" hidden="0"/>
          <p:cNvPicPr>
            <a:picLocks noChangeAspect="1" noChangeArrowheads="1"/>
          </p:cNvPicPr>
          <p:nvPr isPhoto="0" userDrawn="1"/>
        </p:nvPicPr>
        <p:blipFill>
          <a:blip r:embed="rId2"/>
          <a:srcRect l="0" t="0" r="7724" b="46089"/>
          <a:stretch/>
        </p:blipFill>
        <p:spPr bwMode="auto">
          <a:xfrm>
            <a:off x="0" y="1079500"/>
            <a:ext cx="12192000" cy="4006850"/>
          </a:xfrm>
          <a:prstGeom prst="rect">
            <a:avLst/>
          </a:prstGeom>
          <a:noFill/>
          <a:ln>
            <a:noFill/>
          </a:ln>
        </p:spPr>
      </p:pic>
      <p:sp>
        <p:nvSpPr>
          <p:cNvPr id="5" name="Text Box 9" hidden="0"/>
          <p:cNvSpPr>
            <a:spLocks noAdjustHandles="1" noChangeArrowheads="0"/>
          </p:cNvSpPr>
          <p:nvPr isPhoto="0" userDrawn="1"/>
        </p:nvSpPr>
        <p:spPr bwMode="auto">
          <a:xfrm>
            <a:off x="622301" y="4800600"/>
            <a:ext cx="10843684" cy="1295400"/>
          </a:xfrm>
          <a:prstGeom prst="rect">
            <a:avLst/>
          </a:prstGeom>
          <a:noFill/>
          <a:ln>
            <a:noFill/>
          </a:ln>
        </p:spPr>
        <p:txBody>
          <a:bodyP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a:spcBef>
                <a:spcPts val="0"/>
              </a:spcBef>
              <a:spcAft>
                <a:spcPts val="0"/>
              </a:spcAft>
              <a:defRPr>
                <a:solidFill>
                  <a:schemeClr val="tx1"/>
                </a:solidFill>
                <a:latin typeface="Arial"/>
              </a:defRPr>
            </a:lvl6pPr>
            <a:lvl7pPr marL="2971800" indent="-228600">
              <a:spcBef>
                <a:spcPts val="0"/>
              </a:spcBef>
              <a:spcAft>
                <a:spcPts val="0"/>
              </a:spcAft>
              <a:defRPr>
                <a:solidFill>
                  <a:schemeClr val="tx1"/>
                </a:solidFill>
                <a:latin typeface="Arial"/>
              </a:defRPr>
            </a:lvl7pPr>
            <a:lvl8pPr marL="3429000" indent="-228600">
              <a:spcBef>
                <a:spcPts val="0"/>
              </a:spcBef>
              <a:spcAft>
                <a:spcPts val="0"/>
              </a:spcAft>
              <a:defRPr>
                <a:solidFill>
                  <a:schemeClr val="tx1"/>
                </a:solidFill>
                <a:latin typeface="Arial"/>
              </a:defRPr>
            </a:lvl8pPr>
            <a:lvl9pPr marL="3886200" indent="-228600">
              <a:spcBef>
                <a:spcPts val="0"/>
              </a:spcBef>
              <a:spcAft>
                <a:spcPts val="0"/>
              </a:spcAft>
              <a:defRPr>
                <a:solidFill>
                  <a:schemeClr val="tx1"/>
                </a:solidFill>
                <a:latin typeface="Arial"/>
              </a:defRPr>
            </a:lvl9pPr>
          </a:lstStyle>
          <a:p>
            <a:pPr>
              <a:spcBef>
                <a:spcPts val="0"/>
              </a:spcBef>
              <a:defRPr/>
            </a:pPr>
            <a:endParaRPr lang="de-DE"/>
          </a:p>
        </p:txBody>
      </p:sp>
      <p:sp>
        <p:nvSpPr>
          <p:cNvPr id="6" name="Rectangle 13" hidden="0"/>
          <p:cNvSpPr>
            <a:spLocks noChangeArrowheads="1"/>
          </p:cNvSpPr>
          <p:nvPr isPhoto="0" userDrawn="1"/>
        </p:nvSpPr>
        <p:spPr bwMode="auto">
          <a:xfrm>
            <a:off x="6383867" y="658814"/>
            <a:ext cx="5183717" cy="230187"/>
          </a:xfrm>
          <a:prstGeom prst="rect">
            <a:avLst/>
          </a:prstGeom>
          <a:noFill/>
          <a:ln>
            <a:noFill/>
          </a:ln>
        </p:spPr>
        <p:txBody>
          <a:bodyPr lIns="0" tIns="0" rIns="0" bIns="0" anchor="b">
            <a:spAutoFit/>
          </a:bodyPr>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a:spcBef>
                <a:spcPts val="0"/>
              </a:spcBef>
              <a:spcAft>
                <a:spcPts val="0"/>
              </a:spcAft>
              <a:defRPr>
                <a:solidFill>
                  <a:schemeClr val="tx1"/>
                </a:solidFill>
                <a:latin typeface="Arial"/>
              </a:defRPr>
            </a:lvl6pPr>
            <a:lvl7pPr marL="2971800" indent="-228600">
              <a:spcBef>
                <a:spcPts val="0"/>
              </a:spcBef>
              <a:spcAft>
                <a:spcPts val="0"/>
              </a:spcAft>
              <a:defRPr>
                <a:solidFill>
                  <a:schemeClr val="tx1"/>
                </a:solidFill>
                <a:latin typeface="Arial"/>
              </a:defRPr>
            </a:lvl7pPr>
            <a:lvl8pPr marL="3429000" indent="-228600">
              <a:spcBef>
                <a:spcPts val="0"/>
              </a:spcBef>
              <a:spcAft>
                <a:spcPts val="0"/>
              </a:spcAft>
              <a:defRPr>
                <a:solidFill>
                  <a:schemeClr val="tx1"/>
                </a:solidFill>
                <a:latin typeface="Arial"/>
              </a:defRPr>
            </a:lvl8pPr>
            <a:lvl9pPr marL="3886200" indent="-228600">
              <a:spcBef>
                <a:spcPts val="0"/>
              </a:spcBef>
              <a:spcAft>
                <a:spcPts val="0"/>
              </a:spcAft>
              <a:defRPr>
                <a:solidFill>
                  <a:schemeClr val="tx1"/>
                </a:solidFill>
                <a:latin typeface="Arial"/>
              </a:defRPr>
            </a:lvl9pPr>
          </a:lstStyle>
          <a:p>
            <a:pPr algn="r">
              <a:defRPr/>
            </a:pPr>
            <a:endParaRPr lang="nl-NL" sz="1500">
              <a:ea typeface="Arial Unicode MS"/>
              <a:cs typeface="Arial Unicode MS"/>
            </a:endParaRPr>
          </a:p>
        </p:txBody>
      </p:sp>
      <p:sp>
        <p:nvSpPr>
          <p:cNvPr id="7" name="Rectangle 17" hidden="0"/>
          <p:cNvSpPr>
            <a:spLocks noChangeArrowheads="1" noGrp="1"/>
          </p:cNvSpPr>
          <p:nvPr isPhoto="0" userDrawn="0">
            <p:ph type="ctrTitle" sz="quarter" hasCustomPrompt="0"/>
          </p:nvPr>
        </p:nvSpPr>
        <p:spPr bwMode="auto">
          <a:xfrm>
            <a:off x="624418" y="4787901"/>
            <a:ext cx="10943167" cy="1393825"/>
          </a:xfrm>
        </p:spPr>
        <p:txBody>
          <a:bodyPr/>
          <a:lstStyle>
            <a:lvl1pPr>
              <a:defRPr/>
            </a:lvl1pPr>
          </a:lstStyle>
          <a:p>
            <a:pPr>
              <a:defRPr/>
            </a:pPr>
            <a:r>
              <a:rPr lang="de-DE"/>
              <a:t>Titelmasterformat durch Klicken bearbeiten</a:t>
            </a:r>
            <a:br>
              <a:rPr lang="de-DE"/>
            </a:br>
            <a:r>
              <a:rPr lang="de-DE"/>
              <a:t>Zweite Zeile</a:t>
            </a:r>
            <a:endParaRPr/>
          </a:p>
        </p:txBody>
      </p:sp>
      <p:sp>
        <p:nvSpPr>
          <p:cNvPr id="8" name="Rectangle 4" hidden="0"/>
          <p:cNvSpPr>
            <a:spLocks noChangeArrowheads="1" noGrp="1"/>
          </p:cNvSpPr>
          <p:nvPr isPhoto="0" userDrawn="0">
            <p:ph type="dt" sz="half" idx="10" hasCustomPrompt="0"/>
          </p:nvPr>
        </p:nvSpPr>
        <p:spPr bwMode="auto"/>
        <p:txBody>
          <a:bodyPr/>
          <a:lstStyle>
            <a:lvl1pPr>
              <a:defRPr sz="1000"/>
            </a:lvl1pPr>
          </a:lstStyle>
          <a:p>
            <a:pPr>
              <a:defRPr/>
            </a:pPr>
            <a:r>
              <a:rPr lang="de-DE"/>
              <a:t>Jürgen Howaldt | 21.11.2020</a:t>
            </a:r>
            <a:endParaRPr lang="de-DE"/>
          </a:p>
        </p:txBody>
      </p:sp>
      <p:grpSp>
        <p:nvGrpSpPr>
          <p:cNvPr id="9" name="Gruppieren 11" hidden="0"/>
          <p:cNvGrpSpPr/>
          <p:nvPr isPhoto="0" userDrawn="1"/>
        </p:nvGrpSpPr>
        <p:grpSpPr bwMode="auto">
          <a:xfrm>
            <a:off x="622300" y="260350"/>
            <a:ext cx="10852150" cy="638175"/>
            <a:chOff x="623391" y="269197"/>
            <a:chExt cx="10852646" cy="639523"/>
          </a:xfrm>
        </p:grpSpPr>
        <p:pic>
          <p:nvPicPr>
            <p:cNvPr id="10" name="Grafik 12" hidden="0"/>
            <p:cNvPicPr>
              <a:picLocks noChangeAspect="1" noChangeArrowheads="1"/>
            </p:cNvPicPr>
            <p:nvPr isPhoto="0" userDrawn="1"/>
          </p:nvPicPr>
          <p:blipFill>
            <a:blip r:embed="rId3"/>
            <a:stretch/>
          </p:blipFill>
          <p:spPr bwMode="auto">
            <a:xfrm>
              <a:off x="623391" y="548680"/>
              <a:ext cx="1863298" cy="314531"/>
            </a:xfrm>
            <a:prstGeom prst="rect">
              <a:avLst/>
            </a:prstGeom>
            <a:noFill/>
            <a:ln>
              <a:noFill/>
            </a:ln>
          </p:spPr>
        </p:pic>
        <p:pic>
          <p:nvPicPr>
            <p:cNvPr id="11" name="Grafik 13" hidden="0"/>
            <p:cNvPicPr>
              <a:picLocks noChangeAspect="1" noChangeArrowheads="1"/>
            </p:cNvPicPr>
            <p:nvPr isPhoto="0" userDrawn="1"/>
          </p:nvPicPr>
          <p:blipFill>
            <a:blip r:embed="rId4"/>
            <a:stretch/>
          </p:blipFill>
          <p:spPr bwMode="auto">
            <a:xfrm>
              <a:off x="623888" y="269197"/>
              <a:ext cx="1975629" cy="279483"/>
            </a:xfrm>
            <a:prstGeom prst="rect">
              <a:avLst/>
            </a:prstGeom>
            <a:noFill/>
            <a:ln>
              <a:noFill/>
            </a:ln>
          </p:spPr>
        </p:pic>
        <p:pic>
          <p:nvPicPr>
            <p:cNvPr id="12" name="Grafik 11" descr="Ein Bild, das Tisch enthält.&#10;&#10;Automatisch generierte Beschreibung" hidden="0"/>
            <p:cNvPicPr>
              <a:picLocks noChangeAspect="1" noChangeArrowheads="1"/>
            </p:cNvPicPr>
            <p:nvPr isPhoto="0" userDrawn="1"/>
          </p:nvPicPr>
          <p:blipFill>
            <a:blip r:embed="rId5"/>
            <a:stretch/>
          </p:blipFill>
          <p:spPr bwMode="auto">
            <a:xfrm>
              <a:off x="9191625" y="404664"/>
              <a:ext cx="2284413" cy="390311"/>
            </a:xfrm>
            <a:prstGeom prst="rect">
              <a:avLst/>
            </a:prstGeom>
            <a:noFill/>
            <a:ln>
              <a:noFill/>
            </a:ln>
          </p:spPr>
        </p:pic>
        <p:cxnSp>
          <p:nvCxnSpPr>
            <p:cNvPr id="13" name="Gerade Verbindung 3" hidden="0"/>
            <p:cNvCxnSpPr>
              <a:cxnSpLocks noChangeShapeType="1"/>
            </p:cNvCxnSpPr>
            <p:nvPr isPhoto="0" userDrawn="1"/>
          </p:nvCxnSpPr>
          <p:spPr bwMode="auto">
            <a:xfrm>
              <a:off x="623888" y="908720"/>
              <a:ext cx="10852150" cy="0"/>
            </a:xfrm>
            <a:prstGeom prst="line">
              <a:avLst/>
            </a:prstGeom>
            <a:noFill/>
            <a:ln w="12700" algn="ctr">
              <a:solidFill>
                <a:schemeClr val="tx1"/>
              </a:solidFill>
              <a:round/>
              <a:headEnd/>
              <a:tailEn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Title (no image but skylin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3042330" cy="468313"/>
          </a:xfrm>
          <a:prstGeom prst="rect">
            <a:avLst/>
          </a:prstGeom>
          <a:noFill/>
          <a:ln>
            <a:noFill/>
          </a:ln>
        </p:spPr>
      </p:pic>
      <p:sp>
        <p:nvSpPr>
          <p:cNvPr id="5" name="Titel 1" hidden="0"/>
          <p:cNvSpPr>
            <a:spLocks noGrp="1"/>
          </p:cNvSpPr>
          <p:nvPr isPhoto="0" userDrawn="0">
            <p:ph type="title" hasCustomPrompt="0"/>
          </p:nvPr>
        </p:nvSpPr>
        <p:spPr bwMode="auto">
          <a:xfrm>
            <a:off x="432000" y="3564000"/>
            <a:ext cx="11328000" cy="2412000"/>
          </a:xfrm>
        </p:spPr>
        <p:txBody>
          <a:bodyPr anchor="t">
            <a:normAutofit/>
          </a:bodyPr>
          <a:lstStyle>
            <a:lvl1pPr algn="l">
              <a:lnSpc>
                <a:spcPct val="80000"/>
              </a:lnSpc>
              <a:defRPr sz="3000" b="1" cap="none">
                <a:solidFill>
                  <a:schemeClr val="tx1"/>
                </a:solidFill>
              </a:defRPr>
            </a:lvl1pPr>
          </a:lstStyle>
          <a:p>
            <a:pPr>
              <a:defRPr/>
            </a:pPr>
            <a:r>
              <a:rPr lang="de-DE"/>
              <a:t>Titelmasterformat durch Klicken bearbeiten</a:t>
            </a:r>
            <a:endParaRPr lang="de-DE"/>
          </a:p>
        </p:txBody>
      </p:sp>
      <p:sp>
        <p:nvSpPr>
          <p:cNvPr id="6" name="Textplatzhalter 2" hidden="0"/>
          <p:cNvSpPr>
            <a:spLocks noGrp="1"/>
          </p:cNvSpPr>
          <p:nvPr isPhoto="0" userDrawn="0">
            <p:ph type="body" idx="1" hasCustomPrompt="0"/>
          </p:nvPr>
        </p:nvSpPr>
        <p:spPr bwMode="auto">
          <a:xfrm>
            <a:off x="431371" y="2052000"/>
            <a:ext cx="11328000" cy="1440000"/>
          </a:xfrm>
        </p:spPr>
        <p:txBody>
          <a:bodyPr anchor="b">
            <a:normAutofit/>
          </a:bodyPr>
          <a:lstStyle>
            <a:lvl1pPr marL="0" indent="0">
              <a:buNone/>
              <a:defRPr sz="17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 bearbeiten</a:t>
            </a:r>
            <a:endParaRPr/>
          </a:p>
        </p:txBody>
      </p:sp>
      <p:sp>
        <p:nvSpPr>
          <p:cNvPr id="7" name="Foliennummernplatzhalter 5" hidden="0"/>
          <p:cNvSpPr>
            <a:spLocks noGrp="1"/>
          </p:cNvSpPr>
          <p:nvPr isPhoto="0" userDrawn="0">
            <p:ph type="sldNum" sz="quarter" idx="10"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287A007D-A99C-48A0-B93F-796DBFB2DC3D}"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Large titl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3091316" cy="468313"/>
          </a:xfrm>
          <a:prstGeom prst="rect">
            <a:avLst/>
          </a:prstGeom>
          <a:noFill/>
          <a:ln>
            <a:noFill/>
          </a:ln>
        </p:spPr>
      </p:pic>
      <p:sp>
        <p:nvSpPr>
          <p:cNvPr id="5" name="Titel 1" hidden="0"/>
          <p:cNvSpPr>
            <a:spLocks noGrp="1"/>
          </p:cNvSpPr>
          <p:nvPr isPhoto="0" userDrawn="0">
            <p:ph type="title" hasCustomPrompt="0"/>
          </p:nvPr>
        </p:nvSpPr>
        <p:spPr bwMode="auto">
          <a:xfrm>
            <a:off x="432000" y="1224000"/>
            <a:ext cx="11328000" cy="4752000"/>
          </a:xfrm>
        </p:spPr>
        <p:txBody>
          <a:bodyPr anchor="ctr">
            <a:normAutofit/>
          </a:bodyPr>
          <a:lstStyle>
            <a:lvl1pPr algn="l">
              <a:lnSpc>
                <a:spcPct val="80000"/>
              </a:lnSpc>
              <a:defRPr sz="6000" b="1" cap="none">
                <a:solidFill>
                  <a:schemeClr val="tx1"/>
                </a:solidFill>
              </a:defRPr>
            </a:lvl1pPr>
          </a:lstStyle>
          <a:p>
            <a:pPr>
              <a:defRPr/>
            </a:pPr>
            <a:r>
              <a:rPr lang="de-DE"/>
              <a:t>Titelmasterformat durch Klicken bearbeiten</a:t>
            </a:r>
            <a:endParaRPr lang="de-DE"/>
          </a:p>
        </p:txBody>
      </p:sp>
      <p:sp>
        <p:nvSpPr>
          <p:cNvPr id="6" name="Foliennummernplatzhalter 4" hidden="0"/>
          <p:cNvSpPr>
            <a:spLocks noGrp="1"/>
          </p:cNvSpPr>
          <p:nvPr isPhoto="0" userDrawn="0">
            <p:ph type="sldNum" sz="quarter" idx="10"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EDF66B8A-48E3-4C75-936A-4FE44E14B330}"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
        <p:nvSpPr>
          <p:cNvPr id="7" name="Datumsplatzhalter 10" hidden="0"/>
          <p:cNvSpPr>
            <a:spLocks noGrp="1"/>
          </p:cNvSpPr>
          <p:nvPr isPhoto="0" userDrawn="0">
            <p:ph type="dt" sz="half" idx="11" hasCustomPrompt="0"/>
          </p:nvPr>
        </p:nvSpPr>
        <p:spPr bwMode="auto">
          <a:xfrm>
            <a:off x="239714" y="6516688"/>
            <a:ext cx="8351836" cy="442912"/>
          </a:xfrm>
          <a:prstGeom prst="rect">
            <a:avLst/>
          </a:prstGeom>
        </p:spPr>
        <p:txBody>
          <a:bodyPr/>
          <a:lstStyle>
            <a:lvl1pPr>
              <a:defRPr>
                <a:ea typeface="ヒラギノ角ゴ Pro W3"/>
              </a:defRPr>
            </a:lvl1pPr>
          </a:lstStyle>
          <a:p>
            <a:pPr marL="0" marR="0" lvl="0" indent="0" algn="l" defTabSz="914400">
              <a:lnSpc>
                <a:spcPct val="100000"/>
              </a:lnSpc>
              <a:spcBef>
                <a:spcPts val="0"/>
              </a:spcBef>
              <a:spcAft>
                <a:spcPts val="0"/>
              </a:spcAft>
              <a:buClrTx/>
              <a:buSzTx/>
              <a:buFontTx/>
              <a:buNone/>
              <a:defRPr/>
            </a:pPr>
            <a:r>
              <a:rPr lang="de-DE" sz="900" b="0" i="0" u="none" strike="noStrike" cap="none" spc="0">
                <a:ln>
                  <a:noFill/>
                </a:ln>
                <a:solidFill>
                  <a:srgbClr val="333333">
                    <a:tint val="75000"/>
                  </a:srgbClr>
                </a:solidFill>
                <a:latin typeface="Calibri"/>
                <a:ea typeface="ヒラギノ角ゴ Pro W3"/>
                <a:cs typeface="+mn-cs"/>
              </a:rPr>
              <a:t>30th of June 2014</a:t>
            </a:r>
            <a:endParaRPr/>
          </a:p>
        </p:txBody>
      </p:sp>
      <p:sp>
        <p:nvSpPr>
          <p:cNvPr id="8" name="Fußzeilenplatzhalter 11" hidden="0"/>
          <p:cNvSpPr>
            <a:spLocks noGrp="1"/>
          </p:cNvSpPr>
          <p:nvPr isPhoto="0" userDrawn="0">
            <p:ph type="ftr" sz="quarter" idx="12" hasCustomPrompt="0"/>
          </p:nvPr>
        </p:nvSpPr>
        <p:spPr bwMode="auto">
          <a:xfrm>
            <a:off x="336176" y="6389688"/>
            <a:ext cx="8255374" cy="520740"/>
          </a:xfrm>
          <a:prstGeom prst="rect">
            <a:avLst/>
          </a:prstGeom>
        </p:spPr>
        <p:txBody>
          <a:bodyPr/>
          <a:lstStyle>
            <a:lvl1pPr>
              <a:defRPr>
                <a:ea typeface="ヒラギノ角ゴ Pro W3"/>
              </a:defRPr>
            </a:lvl1p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333333">
                    <a:tint val="75000"/>
                  </a:srgbClr>
                </a:solidFill>
                <a:latin typeface="Calibri"/>
                <a:ea typeface="ヒラギノ角ゴ Pro W3"/>
                <a:cs typeface="+mn-cs"/>
              </a:rPr>
              <a:t>SI-DRIVE Theory Meeting </a:t>
            </a:r>
            <a:endParaRPr lang="de-DE" sz="900" b="0" i="0" u="none" strike="noStrike" cap="none" spc="0">
              <a:ln>
                <a:noFill/>
              </a:ln>
              <a:solidFill>
                <a:srgbClr val="333333">
                  <a:tint val="75000"/>
                </a:srgbClr>
              </a:solidFill>
              <a:latin typeface="Calibri"/>
              <a:ea typeface="ヒラギノ角ゴ Pro W3"/>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mp; Conten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123973" cy="468313"/>
          </a:xfrm>
          <a:prstGeom prst="rect">
            <a:avLst/>
          </a:prstGeom>
          <a:noFill/>
          <a:ln>
            <a:noFill/>
          </a:ln>
        </p:spPr>
      </p:pic>
      <p:sp>
        <p:nvSpPr>
          <p:cNvPr id="5" name="Inhaltsplatzhalter 2" hidden="0"/>
          <p:cNvSpPr>
            <a:spLocks noGrp="1"/>
          </p:cNvSpPr>
          <p:nvPr isPhoto="0" userDrawn="0">
            <p:ph idx="1" hasCustomPrompt="0"/>
          </p:nvPr>
        </p:nvSpPr>
        <p:spPr bwMode="auto"/>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Titel 13" hidden="0"/>
          <p:cNvSpPr>
            <a:spLocks noGrp="1"/>
          </p:cNvSpPr>
          <p:nvPr isPhoto="0" userDrawn="0">
            <p:ph type="title" hasCustomPrompt="0"/>
          </p:nvPr>
        </p:nvSpPr>
        <p:spPr bwMode="auto"/>
        <p:txBody>
          <a:bodyPr/>
          <a:lstStyle/>
          <a:p>
            <a:pPr>
              <a:defRPr/>
            </a:pPr>
            <a:r>
              <a:rPr lang="de-DE"/>
              <a:t>Titelmasterformat durch Klicken bearbeiten</a:t>
            </a:r>
            <a:endParaRPr lang="en-GB"/>
          </a:p>
        </p:txBody>
      </p:sp>
      <p:sp>
        <p:nvSpPr>
          <p:cNvPr id="7" name="Foliennummernplatzhalter 12"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201C0505-5763-4343-8D3E-2D651954026F}"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ntent only">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2862716" cy="468313"/>
          </a:xfrm>
          <a:prstGeom prst="rect">
            <a:avLst/>
          </a:prstGeom>
          <a:noFill/>
          <a:ln>
            <a:noFill/>
          </a:ln>
        </p:spPr>
      </p:pic>
      <p:sp>
        <p:nvSpPr>
          <p:cNvPr id="5" name="Inhaltsplatzhalter 2" hidden="0"/>
          <p:cNvSpPr>
            <a:spLocks noGrp="1"/>
          </p:cNvSpPr>
          <p:nvPr isPhoto="0" userDrawn="0">
            <p:ph idx="1" hasCustomPrompt="0"/>
          </p:nvPr>
        </p:nvSpPr>
        <p:spPr bwMode="auto">
          <a:xfrm>
            <a:off x="431371" y="1224000"/>
            <a:ext cx="11328000" cy="47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Foliennummernplatzhalter 12" hidden="0"/>
          <p:cNvSpPr>
            <a:spLocks noGrp="1"/>
          </p:cNvSpPr>
          <p:nvPr isPhoto="0" userDrawn="0">
            <p:ph type="sldNum" sz="quarter" idx="10"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C6FE2629-6A35-43B0-9788-E611B96F0A44}"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mp; Content (with header and logos)">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2977016" cy="468313"/>
          </a:xfrm>
          <a:prstGeom prst="rect">
            <a:avLst/>
          </a:prstGeom>
          <a:noFill/>
          <a:ln>
            <a:noFill/>
          </a:ln>
        </p:spPr>
      </p:pic>
      <p:sp>
        <p:nvSpPr>
          <p:cNvPr id="5" name="Inhaltsplatzhalter 2" hidden="0"/>
          <p:cNvSpPr>
            <a:spLocks noGrp="1"/>
          </p:cNvSpPr>
          <p:nvPr isPhoto="0" userDrawn="0">
            <p:ph idx="1" hasCustomPrompt="0"/>
          </p:nvPr>
        </p:nvSpPr>
        <p:spPr bwMode="auto">
          <a:xfrm>
            <a:off x="431371" y="3024000"/>
            <a:ext cx="9648000" cy="29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Titel 13" hidden="0"/>
          <p:cNvSpPr>
            <a:spLocks noGrp="1"/>
          </p:cNvSpPr>
          <p:nvPr isPhoto="0" userDrawn="0">
            <p:ph type="title" hasCustomPrompt="0"/>
          </p:nvPr>
        </p:nvSpPr>
        <p:spPr bwMode="auto">
          <a:xfrm>
            <a:off x="431549" y="2124000"/>
            <a:ext cx="9648000" cy="720000"/>
          </a:xfrm>
        </p:spPr>
        <p:txBody>
          <a:bodyPr/>
          <a:lstStyle/>
          <a:p>
            <a:pPr>
              <a:defRPr/>
            </a:pPr>
            <a:r>
              <a:rPr lang="de-DE"/>
              <a:t>Titelmasterformat durch Klicken bearbeiten</a:t>
            </a:r>
            <a:endParaRPr lang="en-GB"/>
          </a:p>
        </p:txBody>
      </p:sp>
      <p:sp>
        <p:nvSpPr>
          <p:cNvPr id="7" name="Bildplatzhalter 2" hidden="0"/>
          <p:cNvSpPr>
            <a:spLocks noGrp="1"/>
          </p:cNvSpPr>
          <p:nvPr isPhoto="0" userDrawn="0">
            <p:ph type="pic" idx="10" hasCustomPrompt="0"/>
          </p:nvPr>
        </p:nvSpPr>
        <p:spPr bwMode="auto">
          <a:xfrm>
            <a:off x="192000" y="1044000"/>
            <a:ext cx="11808000" cy="90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en-GB"/>
          </a:p>
        </p:txBody>
      </p:sp>
      <p:sp>
        <p:nvSpPr>
          <p:cNvPr id="8" name="Bildplatzhalter 2" hidden="0"/>
          <p:cNvSpPr>
            <a:spLocks noGrp="1"/>
          </p:cNvSpPr>
          <p:nvPr isPhoto="0" userDrawn="0">
            <p:ph type="pic" idx="17" hasCustomPrompt="0"/>
          </p:nvPr>
        </p:nvSpPr>
        <p:spPr bwMode="auto">
          <a:xfrm>
            <a:off x="10320000" y="2124000"/>
            <a:ext cx="1440000" cy="72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9" name="Bildplatzhalter 2" hidden="0"/>
          <p:cNvSpPr>
            <a:spLocks noGrp="1"/>
          </p:cNvSpPr>
          <p:nvPr isPhoto="0" userDrawn="0">
            <p:ph type="pic" idx="18" hasCustomPrompt="0"/>
          </p:nvPr>
        </p:nvSpPr>
        <p:spPr bwMode="auto">
          <a:xfrm>
            <a:off x="10320469" y="2844000"/>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0" name="Bildplatzhalter 2" hidden="0"/>
          <p:cNvSpPr>
            <a:spLocks noGrp="1"/>
          </p:cNvSpPr>
          <p:nvPr isPhoto="0" userDrawn="0">
            <p:ph type="pic" idx="19" hasCustomPrompt="0"/>
          </p:nvPr>
        </p:nvSpPr>
        <p:spPr bwMode="auto">
          <a:xfrm>
            <a:off x="10320469" y="357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1" name="Bildplatzhalter 2" hidden="0"/>
          <p:cNvSpPr>
            <a:spLocks noGrp="1"/>
          </p:cNvSpPr>
          <p:nvPr isPhoto="0" userDrawn="0">
            <p:ph type="pic" idx="20" hasCustomPrompt="0"/>
          </p:nvPr>
        </p:nvSpPr>
        <p:spPr bwMode="auto">
          <a:xfrm>
            <a:off x="10320939" y="429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2" name="Bildplatzhalter 2" hidden="0"/>
          <p:cNvSpPr>
            <a:spLocks noGrp="1"/>
          </p:cNvSpPr>
          <p:nvPr isPhoto="0" userDrawn="0">
            <p:ph type="pic" idx="21" hasCustomPrompt="0"/>
          </p:nvPr>
        </p:nvSpPr>
        <p:spPr bwMode="auto">
          <a:xfrm>
            <a:off x="10320469" y="501317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3" name="Foliennummernplatzhalter 12" hidden="0"/>
          <p:cNvSpPr>
            <a:spLocks noGrp="1"/>
          </p:cNvSpPr>
          <p:nvPr isPhoto="0" userDrawn="0">
            <p:ph type="sldNum" sz="quarter" idx="2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F1700884-2803-4F97-A3DB-2414EEB2F7E1}"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ntent only (with header and logos)">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140301" cy="468313"/>
          </a:xfrm>
          <a:prstGeom prst="rect">
            <a:avLst/>
          </a:prstGeom>
          <a:noFill/>
          <a:ln>
            <a:noFill/>
          </a:ln>
        </p:spPr>
      </p:pic>
      <p:sp>
        <p:nvSpPr>
          <p:cNvPr id="5" name="Bildplatzhalter 2" hidden="0"/>
          <p:cNvSpPr>
            <a:spLocks noGrp="1"/>
          </p:cNvSpPr>
          <p:nvPr isPhoto="0" userDrawn="0">
            <p:ph type="pic" idx="10" hasCustomPrompt="0"/>
          </p:nvPr>
        </p:nvSpPr>
        <p:spPr bwMode="auto">
          <a:xfrm>
            <a:off x="192000" y="1044000"/>
            <a:ext cx="11808000" cy="90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6" name="Inhaltsplatzhalter 2" hidden="0"/>
          <p:cNvSpPr>
            <a:spLocks noGrp="1"/>
          </p:cNvSpPr>
          <p:nvPr isPhoto="0" userDrawn="0">
            <p:ph idx="1" hasCustomPrompt="0"/>
          </p:nvPr>
        </p:nvSpPr>
        <p:spPr bwMode="auto">
          <a:xfrm>
            <a:off x="431371" y="2124000"/>
            <a:ext cx="9648000" cy="38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Bildplatzhalter 2" hidden="0"/>
          <p:cNvSpPr>
            <a:spLocks noGrp="1"/>
          </p:cNvSpPr>
          <p:nvPr isPhoto="0" userDrawn="0">
            <p:ph type="pic" idx="17" hasCustomPrompt="0"/>
          </p:nvPr>
        </p:nvSpPr>
        <p:spPr bwMode="auto">
          <a:xfrm>
            <a:off x="10320000" y="2124000"/>
            <a:ext cx="1440000" cy="72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8" name="Bildplatzhalter 2" hidden="0"/>
          <p:cNvSpPr>
            <a:spLocks noGrp="1"/>
          </p:cNvSpPr>
          <p:nvPr isPhoto="0" userDrawn="0">
            <p:ph type="pic" idx="18" hasCustomPrompt="0"/>
          </p:nvPr>
        </p:nvSpPr>
        <p:spPr bwMode="auto">
          <a:xfrm>
            <a:off x="10320469" y="2844000"/>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9" name="Bildplatzhalter 2" hidden="0"/>
          <p:cNvSpPr>
            <a:spLocks noGrp="1"/>
          </p:cNvSpPr>
          <p:nvPr isPhoto="0" userDrawn="0">
            <p:ph type="pic" idx="19" hasCustomPrompt="0"/>
          </p:nvPr>
        </p:nvSpPr>
        <p:spPr bwMode="auto">
          <a:xfrm>
            <a:off x="10320469" y="357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0" name="Bildplatzhalter 2" hidden="0"/>
          <p:cNvSpPr>
            <a:spLocks noGrp="1"/>
          </p:cNvSpPr>
          <p:nvPr isPhoto="0" userDrawn="0">
            <p:ph type="pic" idx="20" hasCustomPrompt="0"/>
          </p:nvPr>
        </p:nvSpPr>
        <p:spPr bwMode="auto">
          <a:xfrm>
            <a:off x="10320939" y="429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1" name="Bildplatzhalter 2" hidden="0"/>
          <p:cNvSpPr>
            <a:spLocks noGrp="1"/>
          </p:cNvSpPr>
          <p:nvPr isPhoto="0" userDrawn="0">
            <p:ph type="pic" idx="21" hasCustomPrompt="0"/>
          </p:nvPr>
        </p:nvSpPr>
        <p:spPr bwMode="auto">
          <a:xfrm>
            <a:off x="10320469" y="501317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2" name="Foliennummernplatzhalter 12" hidden="0"/>
          <p:cNvSpPr>
            <a:spLocks noGrp="1"/>
          </p:cNvSpPr>
          <p:nvPr isPhoto="0" userDrawn="0">
            <p:ph type="sldNum" sz="quarter" idx="24"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80F7094E-3E2F-48A9-9D64-E183CDF82B8D}"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mp; Content (with image righ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2977016" cy="468313"/>
          </a:xfrm>
          <a:prstGeom prst="rect">
            <a:avLst/>
          </a:prstGeom>
          <a:noFill/>
          <a:ln>
            <a:noFill/>
          </a:ln>
        </p:spPr>
      </p:pic>
      <p:sp>
        <p:nvSpPr>
          <p:cNvPr id="5" name="Titel 1" hidden="0"/>
          <p:cNvSpPr>
            <a:spLocks noGrp="1"/>
          </p:cNvSpPr>
          <p:nvPr isPhoto="0" userDrawn="0">
            <p:ph type="title" hasCustomPrompt="0"/>
          </p:nvPr>
        </p:nvSpPr>
        <p:spPr bwMode="auto">
          <a:xfrm>
            <a:off x="431549" y="1224000"/>
            <a:ext cx="6984000" cy="720000"/>
          </a:xfrm>
        </p:spPr>
        <p:txBody>
          <a:bodyPr/>
          <a:lstStyle/>
          <a:p>
            <a:pPr>
              <a:defRPr/>
            </a:pPr>
            <a:r>
              <a:rPr lang="de-DE"/>
              <a:t>Titelmasterformat durch Klicken bearbeiten</a:t>
            </a:r>
            <a:endParaRPr lang="en-GB"/>
          </a:p>
        </p:txBody>
      </p:sp>
      <p:sp>
        <p:nvSpPr>
          <p:cNvPr id="6" name="Inhaltsplatzhalter 2" hidden="0"/>
          <p:cNvSpPr>
            <a:spLocks noGrp="1"/>
          </p:cNvSpPr>
          <p:nvPr isPhoto="0" userDrawn="0">
            <p:ph sz="half" idx="1" hasCustomPrompt="0"/>
          </p:nvPr>
        </p:nvSpPr>
        <p:spPr bwMode="auto">
          <a:xfrm>
            <a:off x="432000" y="2124000"/>
            <a:ext cx="6984000" cy="38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Bildplatzhalter 14" hidden="0"/>
          <p:cNvSpPr>
            <a:spLocks noGrp="1"/>
          </p:cNvSpPr>
          <p:nvPr isPhoto="0" userDrawn="0">
            <p:ph type="pic" sz="quarter" idx="13" hasCustomPrompt="0"/>
          </p:nvPr>
        </p:nvSpPr>
        <p:spPr bwMode="auto">
          <a:xfrm>
            <a:off x="7632000" y="1044000"/>
            <a:ext cx="4344000" cy="4932000"/>
          </a:xfrm>
        </p:spPr>
        <p:txBody>
          <a:bodyPr wrap="none" rtlCol="0" anchor="ctr">
            <a:normAutofit/>
          </a:bodyPr>
          <a:lstStyle>
            <a:lvl1pPr marL="0" indent="0" algn="ctr">
              <a:buNone/>
              <a:defRPr/>
            </a:lvl1pPr>
          </a:lstStyle>
          <a:p>
            <a:pPr lvl="0">
              <a:defRPr/>
            </a:pPr>
            <a:r>
              <a:rPr lang="de-DE"/>
              <a:t>Bild durch Klicken auf Symbol hinzufügen</a:t>
            </a:r>
            <a:endParaRPr lang="de-DE"/>
          </a:p>
        </p:txBody>
      </p:sp>
      <p:sp>
        <p:nvSpPr>
          <p:cNvPr id="8" name="Foliennummernplatzhalter 6"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8D2D2CEF-E8EE-4C46-8592-8534481297EA}"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ntent only (with image righ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123973" cy="468313"/>
          </a:xfrm>
          <a:prstGeom prst="rect">
            <a:avLst/>
          </a:prstGeom>
          <a:noFill/>
          <a:ln>
            <a:noFill/>
          </a:ln>
        </p:spPr>
      </p:pic>
      <p:sp>
        <p:nvSpPr>
          <p:cNvPr id="5" name="Inhaltsplatzhalter 2" hidden="0"/>
          <p:cNvSpPr>
            <a:spLocks noGrp="1"/>
          </p:cNvSpPr>
          <p:nvPr isPhoto="0" userDrawn="0">
            <p:ph sz="half" idx="1" hasCustomPrompt="0"/>
          </p:nvPr>
        </p:nvSpPr>
        <p:spPr bwMode="auto">
          <a:xfrm>
            <a:off x="432000" y="1224000"/>
            <a:ext cx="6984000" cy="47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Bildplatzhalter 14" hidden="0"/>
          <p:cNvSpPr>
            <a:spLocks noGrp="1"/>
          </p:cNvSpPr>
          <p:nvPr isPhoto="0" userDrawn="0">
            <p:ph type="pic" sz="quarter" idx="13" hasCustomPrompt="0"/>
          </p:nvPr>
        </p:nvSpPr>
        <p:spPr bwMode="auto">
          <a:xfrm>
            <a:off x="7632000" y="1044000"/>
            <a:ext cx="4344000" cy="4932000"/>
          </a:xfrm>
        </p:spPr>
        <p:txBody>
          <a:bodyPr wrap="none" rtlCol="0" anchor="ctr">
            <a:normAutofit/>
          </a:bodyPr>
          <a:lstStyle>
            <a:lvl1pPr marL="0" indent="0" algn="ctr">
              <a:buNone/>
              <a:defRPr/>
            </a:lvl1pPr>
          </a:lstStyle>
          <a:p>
            <a:pPr lvl="0">
              <a:defRPr/>
            </a:pPr>
            <a:r>
              <a:rPr lang="de-DE"/>
              <a:t>Bild durch Klicken auf Symbol hinzufügen</a:t>
            </a:r>
            <a:endParaRPr lang="de-DE"/>
          </a:p>
        </p:txBody>
      </p:sp>
      <p:sp>
        <p:nvSpPr>
          <p:cNvPr id="7" name="Foliennummernplatzhalter 6"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3D206B0E-7EF8-4778-8EA4-EE89036C0F51}"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wo columns with titl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3172958" cy="468313"/>
          </a:xfrm>
          <a:prstGeom prst="rect">
            <a:avLst/>
          </a:prstGeom>
          <a:noFill/>
          <a:ln>
            <a:noFill/>
          </a:ln>
        </p:spPr>
      </p:pic>
      <p:sp>
        <p:nvSpPr>
          <p:cNvPr id="5" name="Titel 1" hidden="0"/>
          <p:cNvSpPr>
            <a:spLocks noGrp="1"/>
          </p:cNvSpPr>
          <p:nvPr isPhoto="0" userDrawn="0">
            <p:ph type="title" hasCustomPrompt="0"/>
          </p:nvPr>
        </p:nvSpPr>
        <p:spPr bwMode="auto"/>
        <p:txBody>
          <a:bodyPr/>
          <a:lstStyle/>
          <a:p>
            <a:pPr>
              <a:defRPr/>
            </a:pPr>
            <a:r>
              <a:rPr lang="de-DE"/>
              <a:t>Titelmasterformat durch Klicken bearbeiten</a:t>
            </a:r>
            <a:endParaRPr lang="en-GB"/>
          </a:p>
        </p:txBody>
      </p:sp>
      <p:sp>
        <p:nvSpPr>
          <p:cNvPr id="6" name="Inhaltsplatzhalter 2" hidden="0"/>
          <p:cNvSpPr>
            <a:spLocks noGrp="1"/>
          </p:cNvSpPr>
          <p:nvPr isPhoto="0" userDrawn="0">
            <p:ph sz="half" idx="1" hasCustomPrompt="0"/>
          </p:nvPr>
        </p:nvSpPr>
        <p:spPr bwMode="auto">
          <a:xfrm>
            <a:off x="432000" y="2124000"/>
            <a:ext cx="5544000" cy="38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7" name="Inhaltsplatzhalter 2" hidden="0"/>
          <p:cNvSpPr>
            <a:spLocks noGrp="1"/>
          </p:cNvSpPr>
          <p:nvPr isPhoto="0" userDrawn="0">
            <p:ph sz="half" idx="13" hasCustomPrompt="0"/>
          </p:nvPr>
        </p:nvSpPr>
        <p:spPr bwMode="auto">
          <a:xfrm>
            <a:off x="6216000" y="2124000"/>
            <a:ext cx="5544000" cy="38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8" name="Foliennummernplatzhalter 6"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2E8B4E24-E356-4B9B-AB2E-30F1017CF25B}"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wo columns with title and subtitles">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2928030" cy="468313"/>
          </a:xfrm>
          <a:prstGeom prst="rect">
            <a:avLst/>
          </a:prstGeom>
          <a:noFill/>
          <a:ln>
            <a:noFill/>
          </a:ln>
        </p:spPr>
      </p:pic>
      <p:sp>
        <p:nvSpPr>
          <p:cNvPr id="5" name="Titel 1" hidden="0"/>
          <p:cNvSpPr>
            <a:spLocks noGrp="1"/>
          </p:cNvSpPr>
          <p:nvPr isPhoto="0" userDrawn="0">
            <p:ph type="title" hasCustomPrompt="0"/>
          </p:nvPr>
        </p:nvSpPr>
        <p:spPr bwMode="auto">
          <a:xfrm>
            <a:off x="431553" y="1224000"/>
            <a:ext cx="11329079" cy="720000"/>
          </a:xfrm>
        </p:spPr>
        <p:txBody>
          <a:bodyPr/>
          <a:lstStyle>
            <a:lvl1pPr>
              <a:defRPr/>
            </a:lvl1pPr>
          </a:lstStyle>
          <a:p>
            <a:pPr>
              <a:defRPr/>
            </a:pPr>
            <a:r>
              <a:rPr lang="de-DE"/>
              <a:t>Titelmasterformat durch Klicken bearbeiten</a:t>
            </a:r>
            <a:endParaRPr lang="de-DE"/>
          </a:p>
        </p:txBody>
      </p:sp>
      <p:sp>
        <p:nvSpPr>
          <p:cNvPr id="6" name="Textplatzhalter 2" hidden="0"/>
          <p:cNvSpPr>
            <a:spLocks noGrp="1"/>
          </p:cNvSpPr>
          <p:nvPr isPhoto="0" userDrawn="0">
            <p:ph type="body" idx="1" hasCustomPrompt="0"/>
          </p:nvPr>
        </p:nvSpPr>
        <p:spPr bwMode="auto">
          <a:xfrm>
            <a:off x="432000" y="2124000"/>
            <a:ext cx="5544000" cy="720000"/>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7" name="Textplatzhalter 4" hidden="0"/>
          <p:cNvSpPr>
            <a:spLocks noGrp="1"/>
          </p:cNvSpPr>
          <p:nvPr isPhoto="0" userDrawn="0">
            <p:ph type="body" sz="quarter" idx="3" hasCustomPrompt="0"/>
          </p:nvPr>
        </p:nvSpPr>
        <p:spPr bwMode="auto">
          <a:xfrm>
            <a:off x="6216000" y="2124000"/>
            <a:ext cx="5544000" cy="720000"/>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8" name="Inhaltsplatzhalter 3" hidden="0"/>
          <p:cNvSpPr>
            <a:spLocks noGrp="1"/>
          </p:cNvSpPr>
          <p:nvPr isPhoto="0" userDrawn="0">
            <p:ph sz="half" idx="2" hasCustomPrompt="0"/>
          </p:nvPr>
        </p:nvSpPr>
        <p:spPr bwMode="auto">
          <a:xfrm>
            <a:off x="6216000" y="3024000"/>
            <a:ext cx="5544000" cy="29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9" name="Inhaltsplatzhalter 3" hidden="0"/>
          <p:cNvSpPr>
            <a:spLocks noGrp="1"/>
          </p:cNvSpPr>
          <p:nvPr isPhoto="0" userDrawn="0">
            <p:ph sz="half" idx="13" hasCustomPrompt="0"/>
          </p:nvPr>
        </p:nvSpPr>
        <p:spPr bwMode="auto">
          <a:xfrm>
            <a:off x="432000" y="3024000"/>
            <a:ext cx="5544000" cy="29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10" name="Foliennummernplatzhalter 8"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5C23FAAB-92FD-45B0-B87B-54AFB130F333}"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el und Inhalt">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defRPr/>
            </a:pPr>
            <a:r>
              <a:rPr lang="de-DE"/>
              <a:t>Titelmasterformat durch Klicken bearbeiten</a:t>
            </a:r>
            <a:endParaRPr/>
          </a:p>
        </p:txBody>
      </p:sp>
      <p:sp>
        <p:nvSpPr>
          <p:cNvPr id="5" name="Inhaltsplatzhalter 2" hidden="0"/>
          <p:cNvSpPr>
            <a:spLocks noGrp="1"/>
          </p:cNvSpPr>
          <p:nvPr isPhoto="0" userDrawn="0">
            <p:ph idx="1" hasCustomPrompt="0"/>
          </p:nvPr>
        </p:nvSpPr>
        <p:spPr bwMode="auto"/>
        <p:txBody>
          <a:bodyPr/>
          <a:lstStyle>
            <a:lvl1pPr>
              <a:defRPr sz="1600"/>
            </a:lvl1pPr>
            <a:lvl2pPr>
              <a:defRPr sz="1600"/>
            </a:lvl2pPr>
            <a:lvl3pPr>
              <a:defRPr sz="1600"/>
            </a:lvl3pPr>
            <a:lvl4pPr>
              <a:defRPr sz="1600"/>
            </a:lvl4pPr>
            <a:lvl5pPr>
              <a:defRPr sz="16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Rectangle 8" hidden="0"/>
          <p:cNvSpPr>
            <a:spLocks noChangeArrowheads="1" noGrp="1"/>
          </p:cNvSpPr>
          <p:nvPr isPhoto="0" userDrawn="0">
            <p:ph type="dt" sz="half" idx="10" hasCustomPrompt="0"/>
          </p:nvPr>
        </p:nvSpPr>
        <p:spPr bwMode="auto">
          <a:ln/>
        </p:spPr>
        <p:txBody>
          <a:bodyPr/>
          <a:lstStyle>
            <a:lvl1pPr>
              <a:defRPr/>
            </a:lvl1pPr>
          </a:lstStyle>
          <a:p>
            <a:pPr>
              <a:defRPr/>
            </a:pPr>
            <a:r>
              <a:rPr lang="de-DE"/>
              <a:t>Name | Ort und Datum</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with main and marginal conten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3360738" cy="468313"/>
          </a:xfrm>
          <a:prstGeom prst="rect">
            <a:avLst/>
          </a:prstGeom>
          <a:noFill/>
          <a:ln>
            <a:noFill/>
          </a:ln>
        </p:spPr>
      </p:pic>
      <p:sp>
        <p:nvSpPr>
          <p:cNvPr id="5" name="Inhaltsplatzhalter 2" hidden="0"/>
          <p:cNvSpPr>
            <a:spLocks noGrp="1"/>
          </p:cNvSpPr>
          <p:nvPr isPhoto="0" userDrawn="0">
            <p:ph idx="1" hasCustomPrompt="0"/>
          </p:nvPr>
        </p:nvSpPr>
        <p:spPr bwMode="auto">
          <a:xfrm>
            <a:off x="4368000" y="1224000"/>
            <a:ext cx="7392000" cy="4752000"/>
          </a:xfrm>
        </p:spPr>
        <p:txBody>
          <a:bodyPr>
            <a:normAutofit/>
          </a:bodyPr>
          <a:lstStyle>
            <a:lvl1pPr marL="0" indent="0">
              <a:buNone/>
              <a:defRPr sz="1700"/>
            </a:lvl1pPr>
            <a:lvl2pPr marL="266700" indent="0">
              <a:buNone/>
              <a:defRPr sz="1700"/>
            </a:lvl2pPr>
            <a:lvl3pPr marL="541338" indent="0">
              <a:buNone/>
              <a:defRPr sz="1700"/>
            </a:lvl3pPr>
            <a:lvl4pPr marL="808038" indent="0">
              <a:buNone/>
              <a:defRPr sz="1700"/>
            </a:lvl4pPr>
            <a:lvl5pPr marL="1074738" indent="0">
              <a:buNone/>
              <a:defRPr sz="17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Textplatzhalter 2" hidden="0"/>
          <p:cNvSpPr>
            <a:spLocks noGrp="1"/>
          </p:cNvSpPr>
          <p:nvPr isPhoto="0" userDrawn="0">
            <p:ph type="body" idx="13" hasCustomPrompt="0"/>
          </p:nvPr>
        </p:nvSpPr>
        <p:spPr bwMode="auto">
          <a:xfrm>
            <a:off x="432000" y="1224000"/>
            <a:ext cx="3696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7" name="Inhaltsplatzhalter 2" hidden="0"/>
          <p:cNvSpPr>
            <a:spLocks noGrp="1"/>
          </p:cNvSpPr>
          <p:nvPr isPhoto="0" userDrawn="0">
            <p:ph sz="half" idx="14" hasCustomPrompt="0"/>
          </p:nvPr>
        </p:nvSpPr>
        <p:spPr bwMode="auto">
          <a:xfrm>
            <a:off x="432000" y="1944000"/>
            <a:ext cx="3696000" cy="403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98525"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8" name="Foliennummernplatzhalter 6" hidden="0"/>
          <p:cNvSpPr>
            <a:spLocks noGrp="1"/>
          </p:cNvSpPr>
          <p:nvPr isPhoto="0" userDrawn="0">
            <p:ph type="sldNum" sz="quarter" idx="17"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C0F15262-FDC4-425D-8A70-9F974CD98974}"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Final page">
    <p:spTree>
      <p:nvGrpSpPr>
        <p:cNvPr id="1" name="" hidden="0"/>
        <p:cNvGrpSpPr/>
        <p:nvPr isPhoto="0" userDrawn="0"/>
      </p:nvGrpSpPr>
      <p:grpSpPr bwMode="auto">
        <a:xfrm>
          <a:off x="0" y="0"/>
          <a:ext cx="0" cy="0"/>
          <a:chOff x="0" y="0"/>
          <a:chExt cx="0" cy="0"/>
        </a:xfrm>
      </p:grpSpPr>
      <p:sp>
        <p:nvSpPr>
          <p:cNvPr id="4" name="Textfeld 4" hidden="0"/>
          <p:cNvSpPr>
            <a:spLocks noAdjustHandles="1" noChangeArrowheads="0"/>
          </p:cNvSpPr>
          <p:nvPr isPhoto="0" userDrawn="1"/>
        </p:nvSpPr>
        <p:spPr bwMode="auto">
          <a:xfrm>
            <a:off x="431799" y="3030538"/>
            <a:ext cx="11328400" cy="461962"/>
          </a:xfrm>
          <a:prstGeom prst="rect">
            <a:avLst/>
          </a:prstGeom>
          <a:noFill/>
          <a:ln>
            <a:noFill/>
          </a:ln>
        </p:spPr>
        <p:txBody>
          <a:bodyPr lIns="0" tIns="0" rIns="0" bIns="0" anchor="b">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a:spcBef>
                <a:spcPts val="0"/>
              </a:spcBef>
              <a:spcAft>
                <a:spcPts val="0"/>
              </a:spcAft>
              <a:defRPr>
                <a:solidFill>
                  <a:schemeClr val="tx1"/>
                </a:solidFill>
                <a:latin typeface="Calibri"/>
              </a:defRPr>
            </a:lvl6pPr>
            <a:lvl7pPr marL="2971800" indent="-228600">
              <a:spcBef>
                <a:spcPts val="0"/>
              </a:spcBef>
              <a:spcAft>
                <a:spcPts val="0"/>
              </a:spcAft>
              <a:defRPr>
                <a:solidFill>
                  <a:schemeClr val="tx1"/>
                </a:solidFill>
                <a:latin typeface="Calibri"/>
              </a:defRPr>
            </a:lvl7pPr>
            <a:lvl8pPr marL="3429000" indent="-228600">
              <a:spcBef>
                <a:spcPts val="0"/>
              </a:spcBef>
              <a:spcAft>
                <a:spcPts val="0"/>
              </a:spcAft>
              <a:defRPr>
                <a:solidFill>
                  <a:schemeClr val="tx1"/>
                </a:solidFill>
                <a:latin typeface="Calibri"/>
              </a:defRPr>
            </a:lvl8pPr>
            <a:lvl9pPr marL="3886200" indent="-228600">
              <a:spcBef>
                <a:spcPts val="0"/>
              </a:spcBef>
              <a:spcAft>
                <a:spcPts val="0"/>
              </a:spcAft>
              <a:defRPr>
                <a:solidFill>
                  <a:schemeClr val="tx1"/>
                </a:solidFill>
                <a:latin typeface="Calibri"/>
              </a:defRPr>
            </a:lvl9pPr>
          </a:lstStyle>
          <a:p>
            <a:pPr marL="0" marR="0" lvl="0" indent="0" algn="l" defTabSz="914400">
              <a:lnSpc>
                <a:spcPct val="100000"/>
              </a:lnSpc>
              <a:spcBef>
                <a:spcPts val="0"/>
              </a:spcBef>
              <a:spcAft>
                <a:spcPts val="0"/>
              </a:spcAft>
              <a:buClrTx/>
              <a:buSzTx/>
              <a:buFontTx/>
              <a:buNone/>
              <a:defRPr/>
            </a:pPr>
            <a:r>
              <a:rPr lang="de-DE" sz="3000" b="1" i="0" u="none" strike="noStrike" cap="none" spc="0">
                <a:ln>
                  <a:noFill/>
                </a:ln>
                <a:solidFill>
                  <a:srgbClr val="333333"/>
                </a:solidFill>
                <a:latin typeface="Calibri"/>
                <a:ea typeface="ヒラギノ角ゴ Pro W3"/>
                <a:cs typeface="Arial"/>
              </a:rPr>
              <a:t>Thank you very much.</a:t>
            </a:r>
            <a:endParaRPr/>
          </a:p>
        </p:txBody>
      </p:sp>
      <p:pic>
        <p:nvPicPr>
          <p:cNvPr id="5" name="Picture 13" descr="tud_logo_rgb_150dpi" hidden="0"/>
          <p:cNvPicPr>
            <a:picLocks noChangeAspect="1" noChangeArrowheads="1"/>
          </p:cNvPicPr>
          <p:nvPr isPhoto="0" userDrawn="1"/>
        </p:nvPicPr>
        <p:blipFill>
          <a:blip r:embed="rId2"/>
          <a:stretch/>
        </p:blipFill>
        <p:spPr bwMode="auto">
          <a:xfrm>
            <a:off x="239714" y="476250"/>
            <a:ext cx="3205616" cy="468313"/>
          </a:xfrm>
          <a:prstGeom prst="rect">
            <a:avLst/>
          </a:prstGeom>
          <a:noFill/>
          <a:ln>
            <a:noFill/>
          </a:ln>
        </p:spPr>
      </p:pic>
      <p:sp>
        <p:nvSpPr>
          <p:cNvPr id="6" name="Textplatzhalter 7" hidden="0"/>
          <p:cNvSpPr>
            <a:spLocks noGrp="1"/>
          </p:cNvSpPr>
          <p:nvPr isPhoto="0" userDrawn="0">
            <p:ph type="body" sz="quarter" idx="13" hasCustomPrompt="0"/>
          </p:nvPr>
        </p:nvSpPr>
        <p:spPr bwMode="auto">
          <a:xfrm>
            <a:off x="431799" y="3564000"/>
            <a:ext cx="11328400" cy="2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p:txBody>
      </p:sp>
      <p:sp>
        <p:nvSpPr>
          <p:cNvPr id="7" name="Bildplatzhalter 9" hidden="0"/>
          <p:cNvSpPr>
            <a:spLocks noGrp="1"/>
          </p:cNvSpPr>
          <p:nvPr isPhoto="0" userDrawn="0">
            <p:ph type="pic" sz="quarter" idx="14" hasCustomPrompt="0"/>
          </p:nvPr>
        </p:nvSpPr>
        <p:spPr bwMode="auto">
          <a:xfrm>
            <a:off x="431804" y="3860801"/>
            <a:ext cx="2783417" cy="647700"/>
          </a:xfrm>
        </p:spPr>
        <p:txBody>
          <a:bodyPr rtlCol="0">
            <a:normAutofit/>
          </a:bodyPr>
          <a:lstStyle>
            <a:lvl1pPr marL="0" indent="0">
              <a:buNone/>
              <a:defRPr/>
            </a:lvl1pPr>
          </a:lstStyle>
          <a:p>
            <a:pPr lvl="0">
              <a:defRPr/>
            </a:pPr>
            <a:r>
              <a:rPr lang="de-DE"/>
              <a:t>Bild durch Klicken auf Symbol hinzufügen</a:t>
            </a:r>
            <a:endParaRPr lang="de-DE"/>
          </a:p>
        </p:txBody>
      </p:sp>
      <p:sp>
        <p:nvSpPr>
          <p:cNvPr id="8" name="Textplatzhalter 7" hidden="0"/>
          <p:cNvSpPr>
            <a:spLocks noGrp="1"/>
          </p:cNvSpPr>
          <p:nvPr isPhoto="0" userDrawn="0">
            <p:ph type="body" sz="quarter" idx="15" hasCustomPrompt="0"/>
          </p:nvPr>
        </p:nvSpPr>
        <p:spPr bwMode="auto">
          <a:xfrm>
            <a:off x="431371" y="4581128"/>
            <a:ext cx="11328400" cy="252000"/>
          </a:xfrm>
        </p:spPr>
        <p:txBody>
          <a:bodyPr>
            <a:normAutofit/>
          </a:bodyPr>
          <a:lstStyle>
            <a:lvl1pPr marL="0" indent="0">
              <a:buNone/>
              <a:defRPr sz="900"/>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p:txBody>
      </p:sp>
      <p:sp>
        <p:nvSpPr>
          <p:cNvPr id="9" name="Foliennummernplatzhalter 5" hidden="0"/>
          <p:cNvSpPr>
            <a:spLocks noGrp="1"/>
          </p:cNvSpPr>
          <p:nvPr isPhoto="0" userDrawn="0">
            <p:ph type="sldNum" sz="quarter" idx="18"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7C21DD5F-3468-4CF4-97E0-12E9A2E7D884}"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empty">
    <p:spTree>
      <p:nvGrpSpPr>
        <p:cNvPr id="1" name="" hidden="0"/>
        <p:cNvGrpSpPr/>
        <p:nvPr isPhoto="0" userDrawn="0"/>
      </p:nvGrpSpPr>
      <p:grpSpPr bwMode="auto">
        <a:xfrm>
          <a:off x="0" y="0"/>
          <a:ext cx="0" cy="0"/>
          <a:chOff x="0" y="0"/>
          <a:chExt cx="0" cy="0"/>
        </a:xfrm>
      </p:grpSpPr>
      <p:sp>
        <p:nvSpPr>
          <p:cNvPr id="4" name="Rechteck 1" hidden="0"/>
          <p:cNvSpPr/>
          <p:nvPr isPhoto="0" userDrawn="1"/>
        </p:nvSpPr>
        <p:spPr bwMode="auto">
          <a:xfrm>
            <a:off x="431799" y="6642100"/>
            <a:ext cx="8159750" cy="125413"/>
          </a:xfrm>
          <a:prstGeom prst="rect">
            <a:avLst/>
          </a:prstGeom>
          <a:solidFill>
            <a:srgbClr val="E1E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EBEDEF"/>
              </a:solidFill>
              <a:latin typeface="Calibri"/>
              <a:ea typeface="+mn-ea"/>
              <a:cs typeface="+mn-cs"/>
            </a:endParaRPr>
          </a:p>
        </p:txBody>
      </p:sp>
      <p:pic>
        <p:nvPicPr>
          <p:cNvPr id="5" name="Picture 13" descr="tud_logo_rgb_150dpi" hidden="0"/>
          <p:cNvPicPr>
            <a:picLocks noChangeAspect="1" noChangeArrowheads="1"/>
          </p:cNvPicPr>
          <p:nvPr isPhoto="0" userDrawn="1"/>
        </p:nvPicPr>
        <p:blipFill>
          <a:blip r:embed="rId2"/>
          <a:stretch/>
        </p:blipFill>
        <p:spPr bwMode="auto">
          <a:xfrm>
            <a:off x="239713" y="476250"/>
            <a:ext cx="3123973" cy="468313"/>
          </a:xfrm>
          <a:prstGeom prst="rect">
            <a:avLst/>
          </a:prstGeom>
          <a:noFill/>
          <a:ln>
            <a:noFill/>
          </a:ln>
        </p:spPr>
      </p:pic>
      <p:sp>
        <p:nvSpPr>
          <p:cNvPr id="6" name="Foliennummernplatzhalter 3"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9FF754EA-8241-4003-ABBA-ADD15C8C8BC6}"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with vertical tex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4" y="476250"/>
            <a:ext cx="3205616" cy="468313"/>
          </a:xfrm>
          <a:prstGeom prst="rect">
            <a:avLst/>
          </a:prstGeom>
          <a:noFill/>
          <a:ln>
            <a:noFill/>
          </a:ln>
        </p:spPr>
      </p:pic>
      <p:sp>
        <p:nvSpPr>
          <p:cNvPr id="5" name="Titel 1" hidden="0"/>
          <p:cNvSpPr>
            <a:spLocks noGrp="1"/>
          </p:cNvSpPr>
          <p:nvPr isPhoto="0" userDrawn="0">
            <p:ph type="title" hasCustomPrompt="0"/>
          </p:nvPr>
        </p:nvSpPr>
        <p:spPr bwMode="auto"/>
        <p:txBody>
          <a:bodyPr/>
          <a:lstStyle/>
          <a:p>
            <a:pPr>
              <a:defRPr/>
            </a:pPr>
            <a:r>
              <a:rPr lang="de-DE"/>
              <a:t>Titelmasterformat durch Klicken bearbeiten</a:t>
            </a:r>
            <a:endParaRPr lang="de-DE"/>
          </a:p>
        </p:txBody>
      </p:sp>
      <p:sp>
        <p:nvSpPr>
          <p:cNvPr id="6" name="Vertikaler Textplatzhalter 2" hidden="0"/>
          <p:cNvSpPr>
            <a:spLocks noGrp="1"/>
          </p:cNvSpPr>
          <p:nvPr isPhoto="0" userDrawn="0">
            <p:ph type="body" orient="vert" idx="1" hasCustomPrompt="0"/>
          </p:nvPr>
        </p:nvSpPr>
        <p:spPr bwMode="auto"/>
        <p:txBody>
          <a:bodyPr vert="eaVert"/>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Foliennummernplatzhalter 5"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81DABF24-D9A5-4D23-91C8-353A405D790F}"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pag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140301" cy="468313"/>
          </a:xfrm>
          <a:prstGeom prst="rect">
            <a:avLst/>
          </a:prstGeom>
          <a:noFill/>
          <a:ln>
            <a:noFill/>
          </a:ln>
        </p:spPr>
      </p:pic>
      <p:sp>
        <p:nvSpPr>
          <p:cNvPr id="5" name="Vertikaler Titel 1" hidden="0"/>
          <p:cNvSpPr>
            <a:spLocks noGrp="1"/>
          </p:cNvSpPr>
          <p:nvPr isPhoto="0" userDrawn="0">
            <p:ph type="title" orient="vert" hasCustomPrompt="0"/>
          </p:nvPr>
        </p:nvSpPr>
        <p:spPr bwMode="auto">
          <a:xfrm>
            <a:off x="10320000" y="1224000"/>
            <a:ext cx="1440000" cy="4752000"/>
          </a:xfrm>
        </p:spPr>
        <p:txBody>
          <a:bodyPr vert="eaVert">
            <a:normAutofit/>
          </a:bodyPr>
          <a:lstStyle>
            <a:lvl1pPr>
              <a:defRPr sz="2400">
                <a:solidFill>
                  <a:schemeClr val="tx1"/>
                </a:solidFill>
              </a:defRPr>
            </a:lvl1pPr>
          </a:lstStyle>
          <a:p>
            <a:pPr>
              <a:defRPr/>
            </a:pPr>
            <a:r>
              <a:rPr lang="de-DE"/>
              <a:t>Titelmasterformat durch Klicken bearbeiten</a:t>
            </a:r>
            <a:endParaRPr lang="de-DE"/>
          </a:p>
        </p:txBody>
      </p:sp>
      <p:sp>
        <p:nvSpPr>
          <p:cNvPr id="6" name="Vertikaler Textplatzhalter 2" hidden="0"/>
          <p:cNvSpPr>
            <a:spLocks noGrp="1"/>
          </p:cNvSpPr>
          <p:nvPr isPhoto="0" userDrawn="0">
            <p:ph type="body" orient="vert" idx="1" hasCustomPrompt="0"/>
          </p:nvPr>
        </p:nvSpPr>
        <p:spPr bwMode="auto">
          <a:xfrm>
            <a:off x="432000" y="1224000"/>
            <a:ext cx="9888000" cy="4752000"/>
          </a:xfrm>
        </p:spPr>
        <p:txBody>
          <a:bodyPr vert="eaVert"/>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Foliennummernplatzhalter 5"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3ADD8B82-2F93-4328-8E42-B4905207CE5C}"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Titel und Inhal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Foliennummernplatzhalter 5" hidden="0"/>
          <p:cNvSpPr>
            <a:spLocks noGrp="1"/>
          </p:cNvSpPr>
          <p:nvPr isPhoto="0" userDrawn="0">
            <p:ph type="sldNum" sz="quarter" idx="11" hasCustomPrompt="0"/>
          </p:nvPr>
        </p:nvSpPr>
        <p:spPr bwMode="auto">
          <a:xfrm>
            <a:off x="8737600" y="6356350"/>
            <a:ext cx="2844800" cy="365125"/>
          </a:xfrm>
        </p:spPr>
        <p:txBody>
          <a:bodyPr/>
          <a:lstStyle>
            <a:lvl1pPr>
              <a:defRPr/>
            </a:lvl1pPr>
          </a:lstStyle>
          <a:p>
            <a:pPr marL="0" marR="0" lvl="0" indent="0" algn="r" defTabSz="914400">
              <a:lnSpc>
                <a:spcPct val="100000"/>
              </a:lnSpc>
              <a:spcBef>
                <a:spcPts val="0"/>
              </a:spcBef>
              <a:spcAft>
                <a:spcPts val="0"/>
              </a:spcAft>
              <a:buClrTx/>
              <a:buSzTx/>
              <a:buFontTx/>
              <a:buNone/>
              <a:defRPr/>
            </a:pPr>
            <a:fld id="{400F169B-C885-47E8-844E-D8AC1527B6E4}"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Nur Titel">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defRPr/>
            </a:pPr>
            <a:r>
              <a:rPr lang="de-DE"/>
              <a:t>Titelmasterformat durch Klicken bearbeiten</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p:spTree>
      <p:nvGrpSpPr>
        <p:cNvPr id="1" name="" hidden="0"/>
        <p:cNvGrpSpPr/>
        <p:nvPr isPhoto="0" userDrawn="0"/>
      </p:nvGrpSpPr>
      <p:grpSpPr bwMode="auto">
        <a:xfrm>
          <a:off x="0" y="0"/>
          <a:ext cx="0" cy="0"/>
          <a:chOff x="0" y="0"/>
          <a:chExt cx="0" cy="0"/>
        </a:xfrm>
      </p:grpSpPr>
      <p:sp>
        <p:nvSpPr>
          <p:cNvPr id="4" name="Rechteck 4" hidden="0"/>
          <p:cNvSpPr/>
          <p:nvPr isPhoto="0" userDrawn="1"/>
        </p:nvSpPr>
        <p:spPr bwMode="auto">
          <a:xfrm>
            <a:off x="431799" y="6642100"/>
            <a:ext cx="8159750" cy="125413"/>
          </a:xfrm>
          <a:prstGeom prst="rect">
            <a:avLst/>
          </a:prstGeom>
          <a:solidFill>
            <a:srgbClr val="E1E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EBEDEF"/>
              </a:solidFill>
              <a:latin typeface="Calibri"/>
              <a:ea typeface="+mn-ea"/>
              <a:cs typeface="+mn-cs"/>
            </a:endParaRPr>
          </a:p>
        </p:txBody>
      </p:sp>
      <p:pic>
        <p:nvPicPr>
          <p:cNvPr id="5"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6" name="Titel 1" hidden="0"/>
          <p:cNvSpPr>
            <a:spLocks noGrp="1"/>
          </p:cNvSpPr>
          <p:nvPr isPhoto="0" userDrawn="0">
            <p:ph type="ctrTitle" hasCustomPrompt="0"/>
          </p:nvPr>
        </p:nvSpPr>
        <p:spPr bwMode="auto">
          <a:xfrm>
            <a:off x="431371" y="3564000"/>
            <a:ext cx="11328000" cy="1116000"/>
          </a:xfrm>
        </p:spPr>
        <p:txBody>
          <a:bodyPr anchor="t">
            <a:noAutofit/>
          </a:bodyPr>
          <a:lstStyle>
            <a:lvl1pPr>
              <a:lnSpc>
                <a:spcPct val="80000"/>
              </a:lnSpc>
              <a:defRPr sz="3000">
                <a:solidFill>
                  <a:schemeClr val="tx1"/>
                </a:solidFill>
              </a:defRPr>
            </a:lvl1pPr>
          </a:lstStyle>
          <a:p>
            <a:pPr>
              <a:defRPr/>
            </a:pPr>
            <a:r>
              <a:rPr lang="de-DE"/>
              <a:t>Titelmasterformat durch Klicken bearbeiten</a:t>
            </a:r>
            <a:endParaRPr/>
          </a:p>
        </p:txBody>
      </p:sp>
      <p:sp>
        <p:nvSpPr>
          <p:cNvPr id="7" name="Untertitel 2" hidden="0"/>
          <p:cNvSpPr>
            <a:spLocks noGrp="1"/>
          </p:cNvSpPr>
          <p:nvPr isPhoto="0" userDrawn="0">
            <p:ph type="subTitle" idx="1" hasCustomPrompt="0"/>
          </p:nvPr>
        </p:nvSpPr>
        <p:spPr bwMode="auto">
          <a:xfrm>
            <a:off x="432000" y="4680000"/>
            <a:ext cx="11328000" cy="1332000"/>
          </a:xfrm>
        </p:spPr>
        <p:txBody>
          <a:bodyPr>
            <a:noAutofit/>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lang="de-DE"/>
          </a:p>
        </p:txBody>
      </p:sp>
      <p:sp>
        <p:nvSpPr>
          <p:cNvPr id="8" name="Bildplatzhalter 2" hidden="0"/>
          <p:cNvSpPr>
            <a:spLocks noGrp="1"/>
          </p:cNvSpPr>
          <p:nvPr isPhoto="0" userDrawn="0">
            <p:ph type="pic" idx="10" hasCustomPrompt="0"/>
          </p:nvPr>
        </p:nvSpPr>
        <p:spPr bwMode="auto">
          <a:xfrm>
            <a:off x="192000" y="1044000"/>
            <a:ext cx="11808000" cy="234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9" name="Foliennummernplatzhalter 5" hidden="0"/>
          <p:cNvSpPr>
            <a:spLocks noGrp="1"/>
          </p:cNvSpPr>
          <p:nvPr isPhoto="0" userDrawn="0">
            <p:ph type="sldNum" sz="quarter" idx="11"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63DD1D68-6BA7-482D-8C9E-C2BCAF2119EF}"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Title (no image but skylin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Titel 1" hidden="0"/>
          <p:cNvSpPr>
            <a:spLocks noGrp="1"/>
          </p:cNvSpPr>
          <p:nvPr isPhoto="0" userDrawn="0">
            <p:ph type="title" hasCustomPrompt="0"/>
          </p:nvPr>
        </p:nvSpPr>
        <p:spPr bwMode="auto">
          <a:xfrm>
            <a:off x="432000" y="3564000"/>
            <a:ext cx="11328000" cy="2412000"/>
          </a:xfrm>
        </p:spPr>
        <p:txBody>
          <a:bodyPr anchor="t">
            <a:normAutofit/>
          </a:bodyPr>
          <a:lstStyle>
            <a:lvl1pPr algn="l">
              <a:lnSpc>
                <a:spcPct val="80000"/>
              </a:lnSpc>
              <a:defRPr sz="3000" b="1" cap="none">
                <a:solidFill>
                  <a:schemeClr val="tx1"/>
                </a:solidFill>
              </a:defRPr>
            </a:lvl1pPr>
          </a:lstStyle>
          <a:p>
            <a:pPr>
              <a:defRPr/>
            </a:pPr>
            <a:r>
              <a:rPr lang="de-DE"/>
              <a:t>Titelmasterformat durch Klicken bearbeiten</a:t>
            </a:r>
            <a:endParaRPr lang="de-DE"/>
          </a:p>
        </p:txBody>
      </p:sp>
      <p:sp>
        <p:nvSpPr>
          <p:cNvPr id="6" name="Textplatzhalter 2" hidden="0"/>
          <p:cNvSpPr>
            <a:spLocks noGrp="1"/>
          </p:cNvSpPr>
          <p:nvPr isPhoto="0" userDrawn="0">
            <p:ph type="body" idx="1" hasCustomPrompt="0"/>
          </p:nvPr>
        </p:nvSpPr>
        <p:spPr bwMode="auto">
          <a:xfrm>
            <a:off x="431371" y="2052000"/>
            <a:ext cx="11328000" cy="1440000"/>
          </a:xfrm>
        </p:spPr>
        <p:txBody>
          <a:bodyPr anchor="b">
            <a:normAutofit/>
          </a:bodyPr>
          <a:lstStyle>
            <a:lvl1pPr marL="0" indent="0">
              <a:buNone/>
              <a:defRPr sz="17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Textmasterformat bearbeiten</a:t>
            </a:r>
            <a:endParaRPr/>
          </a:p>
        </p:txBody>
      </p:sp>
      <p:sp>
        <p:nvSpPr>
          <p:cNvPr id="7" name="Foliennummernplatzhalter 5" hidden="0"/>
          <p:cNvSpPr>
            <a:spLocks noGrp="1"/>
          </p:cNvSpPr>
          <p:nvPr isPhoto="0" userDrawn="0">
            <p:ph type="sldNum" sz="quarter" idx="10"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87B8F331-4457-4901-ADC3-02A22788495A}"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Large titl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Titel 1" hidden="0"/>
          <p:cNvSpPr>
            <a:spLocks noGrp="1"/>
          </p:cNvSpPr>
          <p:nvPr isPhoto="0" userDrawn="0">
            <p:ph type="title" hasCustomPrompt="0"/>
          </p:nvPr>
        </p:nvSpPr>
        <p:spPr bwMode="auto">
          <a:xfrm>
            <a:off x="432000" y="1224000"/>
            <a:ext cx="11328000" cy="4752000"/>
          </a:xfrm>
        </p:spPr>
        <p:txBody>
          <a:bodyPr anchor="ctr">
            <a:normAutofit/>
          </a:bodyPr>
          <a:lstStyle>
            <a:lvl1pPr algn="l">
              <a:lnSpc>
                <a:spcPct val="80000"/>
              </a:lnSpc>
              <a:defRPr sz="6000" b="1" cap="none">
                <a:solidFill>
                  <a:schemeClr val="tx1"/>
                </a:solidFill>
              </a:defRPr>
            </a:lvl1pPr>
          </a:lstStyle>
          <a:p>
            <a:pPr>
              <a:defRPr/>
            </a:pPr>
            <a:r>
              <a:rPr lang="de-DE"/>
              <a:t>Titelmasterformat durch Klicken bearbeiten</a:t>
            </a:r>
            <a:endParaRPr lang="de-DE"/>
          </a:p>
        </p:txBody>
      </p:sp>
      <p:sp>
        <p:nvSpPr>
          <p:cNvPr id="6" name="Foliennummernplatzhalter 4" hidden="0"/>
          <p:cNvSpPr>
            <a:spLocks noGrp="1"/>
          </p:cNvSpPr>
          <p:nvPr isPhoto="0" userDrawn="0">
            <p:ph type="sldNum" sz="quarter" idx="10"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D229FE41-3359-460A-86AE-52C7B1B50A51}"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Vergleich">
    <p:spTree>
      <p:nvGrpSpPr>
        <p:cNvPr id="1" name="" hidden="0"/>
        <p:cNvGrpSpPr/>
        <p:nvPr isPhoto="0" userDrawn="0"/>
      </p:nvGrpSpPr>
      <p:grpSpPr bwMode="auto">
        <a:xfrm>
          <a:off x="0" y="0"/>
          <a:ext cx="0" cy="0"/>
          <a:chOff x="0" y="0"/>
          <a:chExt cx="0" cy="0"/>
        </a:xfrm>
      </p:grpSpPr>
      <p:sp>
        <p:nvSpPr>
          <p:cNvPr id="4" name="Textplatzhalter 2" hidden="0"/>
          <p:cNvSpPr>
            <a:spLocks noGrp="1"/>
          </p:cNvSpPr>
          <p:nvPr isPhoto="0" userDrawn="0">
            <p:ph type="body" idx="1" hasCustomPrompt="0"/>
          </p:nvPr>
        </p:nvSpPr>
        <p:spPr bwMode="auto">
          <a:xfrm>
            <a:off x="609600" y="1535113"/>
            <a:ext cx="5386917" cy="639762"/>
          </a:xfrm>
        </p:spPr>
        <p:txBody>
          <a:bodyPr anchor="b"/>
          <a:lstStyle>
            <a:lvl1pPr marL="0" indent="0">
              <a:buNone/>
              <a:defRPr sz="2200" b="1">
                <a:latin typeface="Akkura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5" name="Inhaltsplatzhalter 3" hidden="0"/>
          <p:cNvSpPr>
            <a:spLocks noGrp="1"/>
          </p:cNvSpPr>
          <p:nvPr isPhoto="0" userDrawn="0">
            <p:ph sz="half" idx="2" hasCustomPrompt="0"/>
          </p:nvPr>
        </p:nvSpPr>
        <p:spPr bwMode="auto">
          <a:xfrm>
            <a:off x="609600" y="2174875"/>
            <a:ext cx="5386917"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4" hidden="0"/>
          <p:cNvSpPr>
            <a:spLocks noGrp="1"/>
          </p:cNvSpPr>
          <p:nvPr isPhoto="0" userDrawn="0">
            <p:ph type="body" sz="quarter" idx="3" hasCustomPrompt="0"/>
          </p:nvPr>
        </p:nvSpPr>
        <p:spPr bwMode="auto">
          <a:xfrm>
            <a:off x="6193368" y="1535113"/>
            <a:ext cx="5389033" cy="639762"/>
          </a:xfrm>
        </p:spPr>
        <p:txBody>
          <a:bodyPr anchor="b"/>
          <a:lstStyle>
            <a:lvl1pPr marL="0" indent="0">
              <a:buNone/>
              <a:defRPr sz="2200" b="1">
                <a:latin typeface="Akkura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Textmasterformate durch Klicken bearbeiten</a:t>
            </a:r>
            <a:endParaRPr/>
          </a:p>
        </p:txBody>
      </p:sp>
      <p:sp>
        <p:nvSpPr>
          <p:cNvPr id="7" name="Inhaltsplatzhalter 5" hidden="0"/>
          <p:cNvSpPr>
            <a:spLocks noGrp="1"/>
          </p:cNvSpPr>
          <p:nvPr isPhoto="0" userDrawn="0">
            <p:ph sz="quarter" idx="4" hasCustomPrompt="0"/>
          </p:nvPr>
        </p:nvSpPr>
        <p:spPr bwMode="auto">
          <a:xfrm>
            <a:off x="6193368" y="2174875"/>
            <a:ext cx="5389033"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Rectangle 8" hidden="0"/>
          <p:cNvSpPr>
            <a:spLocks noChangeArrowheads="1" noGrp="1"/>
          </p:cNvSpPr>
          <p:nvPr isPhoto="0" userDrawn="0">
            <p:ph type="dt" sz="half" idx="10" hasCustomPrompt="0"/>
          </p:nvPr>
        </p:nvSpPr>
        <p:spPr bwMode="auto">
          <a:ln/>
        </p:spPr>
        <p:txBody>
          <a:bodyPr/>
          <a:lstStyle>
            <a:lvl1pPr>
              <a:defRPr/>
            </a:lvl1pPr>
          </a:lstStyle>
          <a:p>
            <a:pPr>
              <a:defRPr/>
            </a:pPr>
            <a:r>
              <a:rPr lang="de-DE"/>
              <a:t>Name | Ort und Datum</a:t>
            </a: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mp; Conten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026001" cy="468313"/>
          </a:xfrm>
          <a:prstGeom prst="rect">
            <a:avLst/>
          </a:prstGeom>
          <a:noFill/>
          <a:ln>
            <a:noFill/>
          </a:ln>
        </p:spPr>
      </p:pic>
      <p:sp>
        <p:nvSpPr>
          <p:cNvPr id="5" name="Inhaltsplatzhalter 2" hidden="0"/>
          <p:cNvSpPr>
            <a:spLocks noGrp="1"/>
          </p:cNvSpPr>
          <p:nvPr isPhoto="0" userDrawn="0">
            <p:ph idx="1" hasCustomPrompt="0"/>
          </p:nvPr>
        </p:nvSpPr>
        <p:spPr bwMode="auto"/>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Titel 13" hidden="0"/>
          <p:cNvSpPr>
            <a:spLocks noGrp="1"/>
          </p:cNvSpPr>
          <p:nvPr isPhoto="0" userDrawn="0">
            <p:ph type="title" hasCustomPrompt="0"/>
          </p:nvPr>
        </p:nvSpPr>
        <p:spPr bwMode="auto"/>
        <p:txBody>
          <a:bodyPr/>
          <a:lstStyle/>
          <a:p>
            <a:pPr>
              <a:defRPr/>
            </a:pPr>
            <a:r>
              <a:rPr lang="de-DE"/>
              <a:t>Titelmasterformat durch Klicken bearbeiten</a:t>
            </a:r>
            <a:endParaRPr lang="en-GB"/>
          </a:p>
        </p:txBody>
      </p:sp>
      <p:sp>
        <p:nvSpPr>
          <p:cNvPr id="7" name="Foliennummernplatzhalter 12"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619AA612-C334-4D40-ACA9-05E0188B0154}"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ntent only">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026001" cy="468313"/>
          </a:xfrm>
          <a:prstGeom prst="rect">
            <a:avLst/>
          </a:prstGeom>
          <a:noFill/>
          <a:ln>
            <a:noFill/>
          </a:ln>
        </p:spPr>
      </p:pic>
      <p:sp>
        <p:nvSpPr>
          <p:cNvPr id="5" name="Inhaltsplatzhalter 2" hidden="0"/>
          <p:cNvSpPr>
            <a:spLocks noGrp="1"/>
          </p:cNvSpPr>
          <p:nvPr isPhoto="0" userDrawn="0">
            <p:ph idx="1" hasCustomPrompt="0"/>
          </p:nvPr>
        </p:nvSpPr>
        <p:spPr bwMode="auto">
          <a:xfrm>
            <a:off x="431371" y="1224000"/>
            <a:ext cx="11328000" cy="47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Foliennummernplatzhalter 12" hidden="0"/>
          <p:cNvSpPr>
            <a:spLocks noGrp="1"/>
          </p:cNvSpPr>
          <p:nvPr isPhoto="0" userDrawn="0">
            <p:ph type="sldNum" sz="quarter" idx="10"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0BEF90F4-8380-4254-AFA2-20F07E91FA39}"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
        <p:nvSpPr>
          <p:cNvPr id="7" name="Datumsplatzhalter 10" hidden="0"/>
          <p:cNvSpPr>
            <a:spLocks noGrp="1"/>
          </p:cNvSpPr>
          <p:nvPr isPhoto="0" userDrawn="0">
            <p:ph type="dt" sz="half" idx="11" hasCustomPrompt="0"/>
          </p:nvPr>
        </p:nvSpPr>
        <p:spPr bwMode="auto">
          <a:xfrm>
            <a:off x="431799" y="6516688"/>
            <a:ext cx="8159750" cy="125412"/>
          </a:xfrm>
          <a:prstGeom prst="rect">
            <a:avLst/>
          </a:prstGeom>
        </p:spPr>
        <p:txBody>
          <a:bodyPr/>
          <a:lstStyle>
            <a:lvl1pPr>
              <a:defRPr>
                <a:ea typeface="ヒラギノ角ゴ Pro W3"/>
              </a:defRPr>
            </a:lvl1pPr>
          </a:lstStyle>
          <a:p>
            <a:pPr marL="0" marR="0" lvl="0" indent="0" algn="l" defTabSz="914400">
              <a:lnSpc>
                <a:spcPct val="100000"/>
              </a:lnSpc>
              <a:spcBef>
                <a:spcPts val="0"/>
              </a:spcBef>
              <a:spcAft>
                <a:spcPts val="0"/>
              </a:spcAft>
              <a:buClrTx/>
              <a:buSzTx/>
              <a:buFontTx/>
              <a:buNone/>
              <a:defRPr/>
            </a:pPr>
            <a:r>
              <a:rPr lang="de-DE" sz="900" b="0" i="0" u="none" strike="noStrike" cap="none" spc="0">
                <a:ln>
                  <a:noFill/>
                </a:ln>
                <a:solidFill>
                  <a:srgbClr val="333333">
                    <a:tint val="75000"/>
                  </a:srgbClr>
                </a:solidFill>
                <a:latin typeface="Calibri"/>
                <a:ea typeface="ヒラギノ角ゴ Pro W3"/>
                <a:cs typeface="+mn-cs"/>
              </a:rPr>
              <a:t>30th of June 2014</a:t>
            </a:r>
            <a:endParaRPr/>
          </a:p>
        </p:txBody>
      </p:sp>
      <p:sp>
        <p:nvSpPr>
          <p:cNvPr id="8" name="Fußzeilenplatzhalter 11" hidden="0"/>
          <p:cNvSpPr>
            <a:spLocks noGrp="1"/>
          </p:cNvSpPr>
          <p:nvPr isPhoto="0" userDrawn="0">
            <p:ph type="ftr" sz="quarter" idx="12" hasCustomPrompt="0"/>
          </p:nvPr>
        </p:nvSpPr>
        <p:spPr bwMode="auto">
          <a:xfrm>
            <a:off x="-309282" y="6389688"/>
            <a:ext cx="8900832" cy="869950"/>
          </a:xfrm>
          <a:prstGeom prst="rect">
            <a:avLst/>
          </a:prstGeom>
        </p:spPr>
        <p:txBody>
          <a:bodyPr/>
          <a:lstStyle>
            <a:lvl1pPr>
              <a:defRPr>
                <a:ea typeface="ヒラギノ角ゴ Pro W3"/>
              </a:defRPr>
            </a:lvl1p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333333">
                    <a:tint val="75000"/>
                  </a:srgbClr>
                </a:solidFill>
                <a:latin typeface="Calibri"/>
                <a:ea typeface="ヒラギノ角ゴ Pro W3"/>
                <a:cs typeface="+mn-cs"/>
              </a:rPr>
              <a:t>SI-DRIVE Theory Meeting </a:t>
            </a:r>
            <a:endParaRPr lang="de-DE" sz="900" b="0" i="0" u="none" strike="noStrike" cap="none" spc="0">
              <a:ln>
                <a:noFill/>
              </a:ln>
              <a:solidFill>
                <a:srgbClr val="333333">
                  <a:tint val="75000"/>
                </a:srgbClr>
              </a:solidFill>
              <a:latin typeface="Calibri"/>
              <a:ea typeface="ヒラギノ角ゴ Pro W3"/>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mp; Content (with header and logos)">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Inhaltsplatzhalter 2" hidden="0"/>
          <p:cNvSpPr>
            <a:spLocks noGrp="1"/>
          </p:cNvSpPr>
          <p:nvPr isPhoto="0" userDrawn="0">
            <p:ph idx="1" hasCustomPrompt="0"/>
          </p:nvPr>
        </p:nvSpPr>
        <p:spPr bwMode="auto">
          <a:xfrm>
            <a:off x="431371" y="3024000"/>
            <a:ext cx="9648000" cy="29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Titel 13" hidden="0"/>
          <p:cNvSpPr>
            <a:spLocks noGrp="1"/>
          </p:cNvSpPr>
          <p:nvPr isPhoto="0" userDrawn="0">
            <p:ph type="title" hasCustomPrompt="0"/>
          </p:nvPr>
        </p:nvSpPr>
        <p:spPr bwMode="auto">
          <a:xfrm>
            <a:off x="431549" y="2124000"/>
            <a:ext cx="9648000" cy="720000"/>
          </a:xfrm>
        </p:spPr>
        <p:txBody>
          <a:bodyPr/>
          <a:lstStyle/>
          <a:p>
            <a:pPr>
              <a:defRPr/>
            </a:pPr>
            <a:r>
              <a:rPr lang="de-DE"/>
              <a:t>Titelmasterformat durch Klicken bearbeiten</a:t>
            </a:r>
            <a:endParaRPr lang="en-GB"/>
          </a:p>
        </p:txBody>
      </p:sp>
      <p:sp>
        <p:nvSpPr>
          <p:cNvPr id="7" name="Bildplatzhalter 2" hidden="0"/>
          <p:cNvSpPr>
            <a:spLocks noGrp="1"/>
          </p:cNvSpPr>
          <p:nvPr isPhoto="0" userDrawn="0">
            <p:ph type="pic" idx="10" hasCustomPrompt="0"/>
          </p:nvPr>
        </p:nvSpPr>
        <p:spPr bwMode="auto">
          <a:xfrm>
            <a:off x="192000" y="1044000"/>
            <a:ext cx="11808000" cy="90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en-GB"/>
          </a:p>
        </p:txBody>
      </p:sp>
      <p:sp>
        <p:nvSpPr>
          <p:cNvPr id="8" name="Bildplatzhalter 2" hidden="0"/>
          <p:cNvSpPr>
            <a:spLocks noGrp="1"/>
          </p:cNvSpPr>
          <p:nvPr isPhoto="0" userDrawn="0">
            <p:ph type="pic" idx="17" hasCustomPrompt="0"/>
          </p:nvPr>
        </p:nvSpPr>
        <p:spPr bwMode="auto">
          <a:xfrm>
            <a:off x="10320000" y="2124000"/>
            <a:ext cx="1440000" cy="72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9" name="Bildplatzhalter 2" hidden="0"/>
          <p:cNvSpPr>
            <a:spLocks noGrp="1"/>
          </p:cNvSpPr>
          <p:nvPr isPhoto="0" userDrawn="0">
            <p:ph type="pic" idx="18" hasCustomPrompt="0"/>
          </p:nvPr>
        </p:nvSpPr>
        <p:spPr bwMode="auto">
          <a:xfrm>
            <a:off x="10320469" y="2844000"/>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0" name="Bildplatzhalter 2" hidden="0"/>
          <p:cNvSpPr>
            <a:spLocks noGrp="1"/>
          </p:cNvSpPr>
          <p:nvPr isPhoto="0" userDrawn="0">
            <p:ph type="pic" idx="19" hasCustomPrompt="0"/>
          </p:nvPr>
        </p:nvSpPr>
        <p:spPr bwMode="auto">
          <a:xfrm>
            <a:off x="10320469" y="357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1" name="Bildplatzhalter 2" hidden="0"/>
          <p:cNvSpPr>
            <a:spLocks noGrp="1"/>
          </p:cNvSpPr>
          <p:nvPr isPhoto="0" userDrawn="0">
            <p:ph type="pic" idx="20" hasCustomPrompt="0"/>
          </p:nvPr>
        </p:nvSpPr>
        <p:spPr bwMode="auto">
          <a:xfrm>
            <a:off x="10320939" y="429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2" name="Bildplatzhalter 2" hidden="0"/>
          <p:cNvSpPr>
            <a:spLocks noGrp="1"/>
          </p:cNvSpPr>
          <p:nvPr isPhoto="0" userDrawn="0">
            <p:ph type="pic" idx="21" hasCustomPrompt="0"/>
          </p:nvPr>
        </p:nvSpPr>
        <p:spPr bwMode="auto">
          <a:xfrm>
            <a:off x="10320469" y="501317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3" name="Foliennummernplatzhalter 12" hidden="0"/>
          <p:cNvSpPr>
            <a:spLocks noGrp="1"/>
          </p:cNvSpPr>
          <p:nvPr isPhoto="0" userDrawn="0">
            <p:ph type="sldNum" sz="quarter" idx="2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80F40047-EA29-4BAB-B936-1F33A83C5026}"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ntent only (with header and logos)">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Bildplatzhalter 2" hidden="0"/>
          <p:cNvSpPr>
            <a:spLocks noGrp="1"/>
          </p:cNvSpPr>
          <p:nvPr isPhoto="0" userDrawn="0">
            <p:ph type="pic" idx="10" hasCustomPrompt="0"/>
          </p:nvPr>
        </p:nvSpPr>
        <p:spPr bwMode="auto">
          <a:xfrm>
            <a:off x="192000" y="1044000"/>
            <a:ext cx="11808000" cy="90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6" name="Inhaltsplatzhalter 2" hidden="0"/>
          <p:cNvSpPr>
            <a:spLocks noGrp="1"/>
          </p:cNvSpPr>
          <p:nvPr isPhoto="0" userDrawn="0">
            <p:ph idx="1" hasCustomPrompt="0"/>
          </p:nvPr>
        </p:nvSpPr>
        <p:spPr bwMode="auto">
          <a:xfrm>
            <a:off x="431371" y="2124000"/>
            <a:ext cx="9648000" cy="38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Bildplatzhalter 2" hidden="0"/>
          <p:cNvSpPr>
            <a:spLocks noGrp="1"/>
          </p:cNvSpPr>
          <p:nvPr isPhoto="0" userDrawn="0">
            <p:ph type="pic" idx="17" hasCustomPrompt="0"/>
          </p:nvPr>
        </p:nvSpPr>
        <p:spPr bwMode="auto">
          <a:xfrm>
            <a:off x="10320000" y="2124000"/>
            <a:ext cx="1440000" cy="720000"/>
          </a:xfrm>
        </p:spPr>
        <p:txBody>
          <a:bodyPr rtlCol="0" anchor="ctr">
            <a:norm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8" name="Bildplatzhalter 2" hidden="0"/>
          <p:cNvSpPr>
            <a:spLocks noGrp="1"/>
          </p:cNvSpPr>
          <p:nvPr isPhoto="0" userDrawn="0">
            <p:ph type="pic" idx="18" hasCustomPrompt="0"/>
          </p:nvPr>
        </p:nvSpPr>
        <p:spPr bwMode="auto">
          <a:xfrm>
            <a:off x="10320469" y="2844000"/>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9" name="Bildplatzhalter 2" hidden="0"/>
          <p:cNvSpPr>
            <a:spLocks noGrp="1"/>
          </p:cNvSpPr>
          <p:nvPr isPhoto="0" userDrawn="0">
            <p:ph type="pic" idx="19" hasCustomPrompt="0"/>
          </p:nvPr>
        </p:nvSpPr>
        <p:spPr bwMode="auto">
          <a:xfrm>
            <a:off x="10320469" y="357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0" name="Bildplatzhalter 2" hidden="0"/>
          <p:cNvSpPr>
            <a:spLocks noGrp="1"/>
          </p:cNvSpPr>
          <p:nvPr isPhoto="0" userDrawn="0">
            <p:ph type="pic" idx="20" hasCustomPrompt="0"/>
          </p:nvPr>
        </p:nvSpPr>
        <p:spPr bwMode="auto">
          <a:xfrm>
            <a:off x="10320939" y="429301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1" name="Bildplatzhalter 2" hidden="0"/>
          <p:cNvSpPr>
            <a:spLocks noGrp="1"/>
          </p:cNvSpPr>
          <p:nvPr isPhoto="0" userDrawn="0">
            <p:ph type="pic" idx="21" hasCustomPrompt="0"/>
          </p:nvPr>
        </p:nvSpPr>
        <p:spPr bwMode="auto">
          <a:xfrm>
            <a:off x="10320469" y="5013176"/>
            <a:ext cx="1440000" cy="720000"/>
          </a:xfrm>
        </p:spPr>
        <p:txBody>
          <a:bodyPr rtlCol="0" anchor="ctr">
            <a:normAutofit/>
          </a:bodyPr>
          <a:lstStyle>
            <a:lvl1pPr marL="0" marR="0" indent="0" algn="ctr" defTabSz="720000">
              <a:lnSpc>
                <a:spcPct val="100000"/>
              </a:lnSpc>
              <a:spcBef>
                <a:spcPts val="0"/>
              </a:spcBef>
              <a:spcAft>
                <a:spcPts val="0"/>
              </a:spcAft>
              <a:buClrTx/>
              <a:buSzTx/>
              <a:buFont typeface="Arial"/>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12" name="Foliennummernplatzhalter 12" hidden="0"/>
          <p:cNvSpPr>
            <a:spLocks noGrp="1"/>
          </p:cNvSpPr>
          <p:nvPr isPhoto="0" userDrawn="0">
            <p:ph type="sldNum" sz="quarter" idx="24"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9F434BEB-843D-4DFE-85A3-6D5E6F02B737}"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amp; Content (with image righ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Titel 1" hidden="0"/>
          <p:cNvSpPr>
            <a:spLocks noGrp="1"/>
          </p:cNvSpPr>
          <p:nvPr isPhoto="0" userDrawn="0">
            <p:ph type="title" hasCustomPrompt="0"/>
          </p:nvPr>
        </p:nvSpPr>
        <p:spPr bwMode="auto">
          <a:xfrm>
            <a:off x="431549" y="1224000"/>
            <a:ext cx="6984000" cy="720000"/>
          </a:xfrm>
        </p:spPr>
        <p:txBody>
          <a:bodyPr/>
          <a:lstStyle/>
          <a:p>
            <a:pPr>
              <a:defRPr/>
            </a:pPr>
            <a:r>
              <a:rPr lang="de-DE"/>
              <a:t>Titelmasterformat durch Klicken bearbeiten</a:t>
            </a:r>
            <a:endParaRPr lang="en-GB"/>
          </a:p>
        </p:txBody>
      </p:sp>
      <p:sp>
        <p:nvSpPr>
          <p:cNvPr id="6" name="Inhaltsplatzhalter 2" hidden="0"/>
          <p:cNvSpPr>
            <a:spLocks noGrp="1"/>
          </p:cNvSpPr>
          <p:nvPr isPhoto="0" userDrawn="0">
            <p:ph sz="half" idx="1" hasCustomPrompt="0"/>
          </p:nvPr>
        </p:nvSpPr>
        <p:spPr bwMode="auto">
          <a:xfrm>
            <a:off x="432000" y="2124000"/>
            <a:ext cx="6984000" cy="38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Bildplatzhalter 14" hidden="0"/>
          <p:cNvSpPr>
            <a:spLocks noGrp="1"/>
          </p:cNvSpPr>
          <p:nvPr isPhoto="0" userDrawn="0">
            <p:ph type="pic" sz="quarter" idx="13" hasCustomPrompt="0"/>
          </p:nvPr>
        </p:nvSpPr>
        <p:spPr bwMode="auto">
          <a:xfrm>
            <a:off x="7632000" y="1044000"/>
            <a:ext cx="4344000" cy="4932000"/>
          </a:xfrm>
        </p:spPr>
        <p:txBody>
          <a:bodyPr wrap="none" rtlCol="0" anchor="ctr">
            <a:normAutofit/>
          </a:bodyPr>
          <a:lstStyle>
            <a:lvl1pPr marL="0" indent="0" algn="ctr">
              <a:buNone/>
              <a:defRPr/>
            </a:lvl1pPr>
          </a:lstStyle>
          <a:p>
            <a:pPr lvl="0">
              <a:defRPr/>
            </a:pPr>
            <a:r>
              <a:rPr lang="de-DE"/>
              <a:t>Bild durch Klicken auf Symbol hinzufügen</a:t>
            </a:r>
            <a:endParaRPr lang="de-DE"/>
          </a:p>
        </p:txBody>
      </p:sp>
      <p:sp>
        <p:nvSpPr>
          <p:cNvPr id="8" name="Foliennummernplatzhalter 6"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73BF48F5-A3BC-494E-962C-01E0CC941B08}"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Content only (with image righ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Inhaltsplatzhalter 2" hidden="0"/>
          <p:cNvSpPr>
            <a:spLocks noGrp="1"/>
          </p:cNvSpPr>
          <p:nvPr isPhoto="0" userDrawn="0">
            <p:ph sz="half" idx="1" hasCustomPrompt="0"/>
          </p:nvPr>
        </p:nvSpPr>
        <p:spPr bwMode="auto">
          <a:xfrm>
            <a:off x="432000" y="1224000"/>
            <a:ext cx="6984000" cy="47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Bildplatzhalter 14" hidden="0"/>
          <p:cNvSpPr>
            <a:spLocks noGrp="1"/>
          </p:cNvSpPr>
          <p:nvPr isPhoto="0" userDrawn="0">
            <p:ph type="pic" sz="quarter" idx="13" hasCustomPrompt="0"/>
          </p:nvPr>
        </p:nvSpPr>
        <p:spPr bwMode="auto">
          <a:xfrm>
            <a:off x="7632000" y="1044000"/>
            <a:ext cx="4344000" cy="4932000"/>
          </a:xfrm>
        </p:spPr>
        <p:txBody>
          <a:bodyPr wrap="none" rtlCol="0" anchor="ctr">
            <a:normAutofit/>
          </a:bodyPr>
          <a:lstStyle>
            <a:lvl1pPr marL="0" indent="0" algn="ctr">
              <a:buNone/>
              <a:defRPr/>
            </a:lvl1pPr>
          </a:lstStyle>
          <a:p>
            <a:pPr lvl="0">
              <a:defRPr/>
            </a:pPr>
            <a:r>
              <a:rPr lang="de-DE"/>
              <a:t>Bild durch Klicken auf Symbol hinzufügen</a:t>
            </a:r>
            <a:endParaRPr lang="de-DE"/>
          </a:p>
        </p:txBody>
      </p:sp>
      <p:sp>
        <p:nvSpPr>
          <p:cNvPr id="7" name="Foliennummernplatzhalter 6"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E05039E2-11C7-48A5-8779-722F611E3AFB}"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wo columns with titl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Titel 1" hidden="0"/>
          <p:cNvSpPr>
            <a:spLocks noGrp="1"/>
          </p:cNvSpPr>
          <p:nvPr isPhoto="0" userDrawn="0">
            <p:ph type="title" hasCustomPrompt="0"/>
          </p:nvPr>
        </p:nvSpPr>
        <p:spPr bwMode="auto"/>
        <p:txBody>
          <a:bodyPr/>
          <a:lstStyle/>
          <a:p>
            <a:pPr>
              <a:defRPr/>
            </a:pPr>
            <a:r>
              <a:rPr lang="de-DE"/>
              <a:t>Titelmasterformat durch Klicken bearbeiten</a:t>
            </a:r>
            <a:endParaRPr lang="en-GB"/>
          </a:p>
        </p:txBody>
      </p:sp>
      <p:sp>
        <p:nvSpPr>
          <p:cNvPr id="6" name="Inhaltsplatzhalter 2" hidden="0"/>
          <p:cNvSpPr>
            <a:spLocks noGrp="1"/>
          </p:cNvSpPr>
          <p:nvPr isPhoto="0" userDrawn="0">
            <p:ph sz="half" idx="1" hasCustomPrompt="0"/>
          </p:nvPr>
        </p:nvSpPr>
        <p:spPr bwMode="auto">
          <a:xfrm>
            <a:off x="432000" y="2124000"/>
            <a:ext cx="5544000" cy="38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7" name="Inhaltsplatzhalter 2" hidden="0"/>
          <p:cNvSpPr>
            <a:spLocks noGrp="1"/>
          </p:cNvSpPr>
          <p:nvPr isPhoto="0" userDrawn="0">
            <p:ph sz="half" idx="13" hasCustomPrompt="0"/>
          </p:nvPr>
        </p:nvSpPr>
        <p:spPr bwMode="auto">
          <a:xfrm>
            <a:off x="6216000" y="2124000"/>
            <a:ext cx="5544000" cy="38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8" name="Foliennummernplatzhalter 6"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EF700C52-835F-4DD4-8760-69C642D7C09A}"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wo columns with title and subtitles">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Titel 1" hidden="0"/>
          <p:cNvSpPr>
            <a:spLocks noGrp="1"/>
          </p:cNvSpPr>
          <p:nvPr isPhoto="0" userDrawn="0">
            <p:ph type="title" hasCustomPrompt="0"/>
          </p:nvPr>
        </p:nvSpPr>
        <p:spPr bwMode="auto">
          <a:xfrm>
            <a:off x="431553" y="1224000"/>
            <a:ext cx="11329079" cy="720000"/>
          </a:xfrm>
        </p:spPr>
        <p:txBody>
          <a:bodyPr/>
          <a:lstStyle>
            <a:lvl1pPr>
              <a:defRPr/>
            </a:lvl1pPr>
          </a:lstStyle>
          <a:p>
            <a:pPr>
              <a:defRPr/>
            </a:pPr>
            <a:r>
              <a:rPr lang="de-DE"/>
              <a:t>Titelmasterformat durch Klicken bearbeiten</a:t>
            </a:r>
            <a:endParaRPr lang="de-DE"/>
          </a:p>
        </p:txBody>
      </p:sp>
      <p:sp>
        <p:nvSpPr>
          <p:cNvPr id="6" name="Textplatzhalter 2" hidden="0"/>
          <p:cNvSpPr>
            <a:spLocks noGrp="1"/>
          </p:cNvSpPr>
          <p:nvPr isPhoto="0" userDrawn="0">
            <p:ph type="body" idx="1" hasCustomPrompt="0"/>
          </p:nvPr>
        </p:nvSpPr>
        <p:spPr bwMode="auto">
          <a:xfrm>
            <a:off x="432000" y="2124000"/>
            <a:ext cx="5544000" cy="720000"/>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7" name="Textplatzhalter 4" hidden="0"/>
          <p:cNvSpPr>
            <a:spLocks noGrp="1"/>
          </p:cNvSpPr>
          <p:nvPr isPhoto="0" userDrawn="0">
            <p:ph type="body" sz="quarter" idx="3" hasCustomPrompt="0"/>
          </p:nvPr>
        </p:nvSpPr>
        <p:spPr bwMode="auto">
          <a:xfrm>
            <a:off x="6216000" y="2124000"/>
            <a:ext cx="5544000" cy="720000"/>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8" name="Inhaltsplatzhalter 3" hidden="0"/>
          <p:cNvSpPr>
            <a:spLocks noGrp="1"/>
          </p:cNvSpPr>
          <p:nvPr isPhoto="0" userDrawn="0">
            <p:ph sz="half" idx="2" hasCustomPrompt="0"/>
          </p:nvPr>
        </p:nvSpPr>
        <p:spPr bwMode="auto">
          <a:xfrm>
            <a:off x="6216000" y="3024000"/>
            <a:ext cx="5544000" cy="29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9" name="Inhaltsplatzhalter 3" hidden="0"/>
          <p:cNvSpPr>
            <a:spLocks noGrp="1"/>
          </p:cNvSpPr>
          <p:nvPr isPhoto="0" userDrawn="0">
            <p:ph sz="half" idx="13" hasCustomPrompt="0"/>
          </p:nvPr>
        </p:nvSpPr>
        <p:spPr bwMode="auto">
          <a:xfrm>
            <a:off x="432000" y="3024000"/>
            <a:ext cx="5544000" cy="295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08038"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10" name="Foliennummernplatzhalter 8" hidden="0"/>
          <p:cNvSpPr>
            <a:spLocks noGrp="1"/>
          </p:cNvSpPr>
          <p:nvPr isPhoto="0" userDrawn="0">
            <p:ph type="sldNum" sz="quarter" idx="16"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93646CC9-C8CB-4BE4-905C-A617059011AA}"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with main and marginal conten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Inhaltsplatzhalter 2" hidden="0"/>
          <p:cNvSpPr>
            <a:spLocks noGrp="1"/>
          </p:cNvSpPr>
          <p:nvPr isPhoto="0" userDrawn="0">
            <p:ph idx="1" hasCustomPrompt="0"/>
          </p:nvPr>
        </p:nvSpPr>
        <p:spPr bwMode="auto">
          <a:xfrm>
            <a:off x="4368000" y="1224000"/>
            <a:ext cx="7392000" cy="4752000"/>
          </a:xfrm>
        </p:spPr>
        <p:txBody>
          <a:bodyPr>
            <a:normAutofit/>
          </a:bodyPr>
          <a:lstStyle>
            <a:lvl1pPr marL="0" indent="0">
              <a:buNone/>
              <a:defRPr sz="1700"/>
            </a:lvl1pPr>
            <a:lvl2pPr marL="266700" indent="0">
              <a:buNone/>
              <a:defRPr sz="1700"/>
            </a:lvl2pPr>
            <a:lvl3pPr marL="541338" indent="0">
              <a:buNone/>
              <a:defRPr sz="1700"/>
            </a:lvl3pPr>
            <a:lvl4pPr marL="808038" indent="0">
              <a:buNone/>
              <a:defRPr sz="1700"/>
            </a:lvl4pPr>
            <a:lvl5pPr marL="1074738" indent="0">
              <a:buNone/>
              <a:defRPr sz="17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6" name="Textplatzhalter 2" hidden="0"/>
          <p:cNvSpPr>
            <a:spLocks noGrp="1"/>
          </p:cNvSpPr>
          <p:nvPr isPhoto="0" userDrawn="0">
            <p:ph type="body" idx="13" hasCustomPrompt="0"/>
          </p:nvPr>
        </p:nvSpPr>
        <p:spPr bwMode="auto">
          <a:xfrm>
            <a:off x="432000" y="1224000"/>
            <a:ext cx="3696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7" name="Inhaltsplatzhalter 2" hidden="0"/>
          <p:cNvSpPr>
            <a:spLocks noGrp="1"/>
          </p:cNvSpPr>
          <p:nvPr isPhoto="0" userDrawn="0">
            <p:ph sz="half" idx="14" hasCustomPrompt="0"/>
          </p:nvPr>
        </p:nvSpPr>
        <p:spPr bwMode="auto">
          <a:xfrm>
            <a:off x="432000" y="1944000"/>
            <a:ext cx="3696000" cy="4032000"/>
          </a:xfrm>
        </p:spPr>
        <p:txBody>
          <a:bodyPr>
            <a:normAutofit/>
          </a:bodyPr>
          <a:lstStyle>
            <a:lvl1pPr marL="0" indent="0">
              <a:buFont typeface="Arial"/>
              <a:buNone/>
              <a:defRPr sz="1700"/>
            </a:lvl1pPr>
            <a:lvl2pPr marL="266700" indent="0">
              <a:buFont typeface="Arial"/>
              <a:buNone/>
              <a:defRPr sz="1700"/>
            </a:lvl2pPr>
            <a:lvl3pPr marL="541338" indent="0">
              <a:buFont typeface="Arial"/>
              <a:buNone/>
              <a:defRPr sz="1700"/>
            </a:lvl3pPr>
            <a:lvl4pPr marL="898525" indent="0">
              <a:buFont typeface="Arial"/>
              <a:buNone/>
              <a:defRPr sz="1700"/>
            </a:lvl4pPr>
            <a:lvl5pPr marL="1074738" indent="0">
              <a:buFont typeface="Arial"/>
              <a:buNone/>
              <a:defRPr sz="17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8" name="Foliennummernplatzhalter 6" hidden="0"/>
          <p:cNvSpPr>
            <a:spLocks noGrp="1"/>
          </p:cNvSpPr>
          <p:nvPr isPhoto="0" userDrawn="0">
            <p:ph type="sldNum" sz="quarter" idx="17"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1321A049-AA2B-4686-AF87-2DC0A96BE71C}"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Final page">
    <p:spTree>
      <p:nvGrpSpPr>
        <p:cNvPr id="1" name="" hidden="0"/>
        <p:cNvGrpSpPr/>
        <p:nvPr isPhoto="0" userDrawn="0"/>
      </p:nvGrpSpPr>
      <p:grpSpPr bwMode="auto">
        <a:xfrm>
          <a:off x="0" y="0"/>
          <a:ext cx="0" cy="0"/>
          <a:chOff x="0" y="0"/>
          <a:chExt cx="0" cy="0"/>
        </a:xfrm>
      </p:grpSpPr>
      <p:sp>
        <p:nvSpPr>
          <p:cNvPr id="4" name="Textfeld 4" hidden="0"/>
          <p:cNvSpPr>
            <a:spLocks noAdjustHandles="1" noChangeArrowheads="0"/>
          </p:cNvSpPr>
          <p:nvPr isPhoto="0" userDrawn="1"/>
        </p:nvSpPr>
        <p:spPr bwMode="auto">
          <a:xfrm>
            <a:off x="431799" y="3030538"/>
            <a:ext cx="11328400" cy="461962"/>
          </a:xfrm>
          <a:prstGeom prst="rect">
            <a:avLst/>
          </a:prstGeom>
          <a:noFill/>
          <a:ln>
            <a:noFill/>
          </a:ln>
        </p:spPr>
        <p:txBody>
          <a:bodyPr lIns="0" tIns="0" rIns="0" bIns="0" anchor="b">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a:spcBef>
                <a:spcPts val="0"/>
              </a:spcBef>
              <a:spcAft>
                <a:spcPts val="0"/>
              </a:spcAft>
              <a:defRPr>
                <a:solidFill>
                  <a:schemeClr val="tx1"/>
                </a:solidFill>
                <a:latin typeface="Calibri"/>
              </a:defRPr>
            </a:lvl6pPr>
            <a:lvl7pPr marL="2971800" indent="-228600">
              <a:spcBef>
                <a:spcPts val="0"/>
              </a:spcBef>
              <a:spcAft>
                <a:spcPts val="0"/>
              </a:spcAft>
              <a:defRPr>
                <a:solidFill>
                  <a:schemeClr val="tx1"/>
                </a:solidFill>
                <a:latin typeface="Calibri"/>
              </a:defRPr>
            </a:lvl7pPr>
            <a:lvl8pPr marL="3429000" indent="-228600">
              <a:spcBef>
                <a:spcPts val="0"/>
              </a:spcBef>
              <a:spcAft>
                <a:spcPts val="0"/>
              </a:spcAft>
              <a:defRPr>
                <a:solidFill>
                  <a:schemeClr val="tx1"/>
                </a:solidFill>
                <a:latin typeface="Calibri"/>
              </a:defRPr>
            </a:lvl8pPr>
            <a:lvl9pPr marL="3886200" indent="-228600">
              <a:spcBef>
                <a:spcPts val="0"/>
              </a:spcBef>
              <a:spcAft>
                <a:spcPts val="0"/>
              </a:spcAft>
              <a:defRPr>
                <a:solidFill>
                  <a:schemeClr val="tx1"/>
                </a:solidFill>
                <a:latin typeface="Calibri"/>
              </a:defRPr>
            </a:lvl9pPr>
          </a:lstStyle>
          <a:p>
            <a:pPr marL="0" marR="0" lvl="0" indent="0" algn="l" defTabSz="914400">
              <a:lnSpc>
                <a:spcPct val="100000"/>
              </a:lnSpc>
              <a:spcBef>
                <a:spcPts val="0"/>
              </a:spcBef>
              <a:spcAft>
                <a:spcPts val="0"/>
              </a:spcAft>
              <a:buClrTx/>
              <a:buSzTx/>
              <a:buFontTx/>
              <a:buNone/>
              <a:defRPr/>
            </a:pPr>
            <a:r>
              <a:rPr lang="de-DE" sz="3000" b="1" i="0" u="none" strike="noStrike" cap="none" spc="0">
                <a:ln>
                  <a:noFill/>
                </a:ln>
                <a:solidFill>
                  <a:srgbClr val="333333"/>
                </a:solidFill>
                <a:latin typeface="Calibri"/>
                <a:ea typeface="ヒラギノ角ゴ Pro W3"/>
                <a:cs typeface="Arial"/>
              </a:rPr>
              <a:t>Thank you very much.</a:t>
            </a:r>
            <a:endParaRPr/>
          </a:p>
        </p:txBody>
      </p:sp>
      <p:pic>
        <p:nvPicPr>
          <p:cNvPr id="5"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6" name="Textplatzhalter 7" hidden="0"/>
          <p:cNvSpPr>
            <a:spLocks noGrp="1"/>
          </p:cNvSpPr>
          <p:nvPr isPhoto="0" userDrawn="0">
            <p:ph type="body" sz="quarter" idx="13" hasCustomPrompt="0"/>
          </p:nvPr>
        </p:nvSpPr>
        <p:spPr bwMode="auto">
          <a:xfrm>
            <a:off x="431799" y="3564000"/>
            <a:ext cx="11328400" cy="252000"/>
          </a:xfrm>
        </p:spPr>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p:txBody>
      </p:sp>
      <p:sp>
        <p:nvSpPr>
          <p:cNvPr id="7" name="Bildplatzhalter 9" hidden="0"/>
          <p:cNvSpPr>
            <a:spLocks noGrp="1"/>
          </p:cNvSpPr>
          <p:nvPr isPhoto="0" userDrawn="0">
            <p:ph type="pic" sz="quarter" idx="14" hasCustomPrompt="0"/>
          </p:nvPr>
        </p:nvSpPr>
        <p:spPr bwMode="auto">
          <a:xfrm>
            <a:off x="431804" y="3860801"/>
            <a:ext cx="2783417" cy="647700"/>
          </a:xfrm>
        </p:spPr>
        <p:txBody>
          <a:bodyPr rtlCol="0">
            <a:normAutofit/>
          </a:bodyPr>
          <a:lstStyle>
            <a:lvl1pPr marL="0" indent="0">
              <a:buNone/>
              <a:defRPr/>
            </a:lvl1pPr>
          </a:lstStyle>
          <a:p>
            <a:pPr lvl="0">
              <a:defRPr/>
            </a:pPr>
            <a:r>
              <a:rPr lang="de-DE"/>
              <a:t>Bild durch Klicken auf Symbol hinzufügen</a:t>
            </a:r>
            <a:endParaRPr lang="de-DE"/>
          </a:p>
        </p:txBody>
      </p:sp>
      <p:sp>
        <p:nvSpPr>
          <p:cNvPr id="8" name="Textplatzhalter 7" hidden="0"/>
          <p:cNvSpPr>
            <a:spLocks noGrp="1"/>
          </p:cNvSpPr>
          <p:nvPr isPhoto="0" userDrawn="0">
            <p:ph type="body" sz="quarter" idx="15" hasCustomPrompt="0"/>
          </p:nvPr>
        </p:nvSpPr>
        <p:spPr bwMode="auto">
          <a:xfrm>
            <a:off x="431371" y="4581128"/>
            <a:ext cx="11328400" cy="252000"/>
          </a:xfrm>
        </p:spPr>
        <p:txBody>
          <a:bodyPr>
            <a:normAutofit/>
          </a:bodyPr>
          <a:lstStyle>
            <a:lvl1pPr marL="0" indent="0">
              <a:buNone/>
              <a:defRPr sz="900"/>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p:txBody>
      </p:sp>
      <p:sp>
        <p:nvSpPr>
          <p:cNvPr id="9" name="Foliennummernplatzhalter 5" hidden="0"/>
          <p:cNvSpPr>
            <a:spLocks noGrp="1"/>
          </p:cNvSpPr>
          <p:nvPr isPhoto="0" userDrawn="0">
            <p:ph type="sldNum" sz="quarter" idx="18"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F1AE2837-9522-4D9F-B3FB-50D990418B03}"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defRPr/>
            </a:pPr>
            <a:r>
              <a:rPr lang="de-DE"/>
              <a:t>Titelmasterformat durch Klicken bearbeiten</a:t>
            </a:r>
            <a:endParaRPr/>
          </a:p>
        </p:txBody>
      </p:sp>
      <p:sp>
        <p:nvSpPr>
          <p:cNvPr id="5" name="Rectangle 8" hidden="0"/>
          <p:cNvSpPr>
            <a:spLocks noChangeArrowheads="1" noGrp="1"/>
          </p:cNvSpPr>
          <p:nvPr isPhoto="0" userDrawn="0">
            <p:ph type="dt" sz="half" idx="10" hasCustomPrompt="0"/>
          </p:nvPr>
        </p:nvSpPr>
        <p:spPr bwMode="auto">
          <a:ln/>
        </p:spPr>
        <p:txBody>
          <a:bodyPr/>
          <a:lstStyle>
            <a:lvl1pPr>
              <a:defRPr/>
            </a:lvl1pPr>
          </a:lstStyle>
          <a:p>
            <a:pPr>
              <a:defRPr/>
            </a:pPr>
            <a:r>
              <a:rPr lang="de-DE"/>
              <a:t>Name | Ort und Datum</a:t>
            </a:r>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empty">
    <p:spTree>
      <p:nvGrpSpPr>
        <p:cNvPr id="1" name="" hidden="0"/>
        <p:cNvGrpSpPr/>
        <p:nvPr isPhoto="0" userDrawn="0"/>
      </p:nvGrpSpPr>
      <p:grpSpPr bwMode="auto">
        <a:xfrm>
          <a:off x="0" y="0"/>
          <a:ext cx="0" cy="0"/>
          <a:chOff x="0" y="0"/>
          <a:chExt cx="0" cy="0"/>
        </a:xfrm>
      </p:grpSpPr>
      <p:sp>
        <p:nvSpPr>
          <p:cNvPr id="4" name="Rechteck 1" hidden="0"/>
          <p:cNvSpPr/>
          <p:nvPr isPhoto="0" userDrawn="1"/>
        </p:nvSpPr>
        <p:spPr bwMode="auto">
          <a:xfrm>
            <a:off x="431799" y="6642100"/>
            <a:ext cx="8159750" cy="125413"/>
          </a:xfrm>
          <a:prstGeom prst="rect">
            <a:avLst/>
          </a:prstGeom>
          <a:solidFill>
            <a:srgbClr val="E1E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EBEDEF"/>
              </a:solidFill>
              <a:latin typeface="Calibri"/>
              <a:ea typeface="+mn-ea"/>
              <a:cs typeface="+mn-cs"/>
            </a:endParaRPr>
          </a:p>
        </p:txBody>
      </p:sp>
      <p:pic>
        <p:nvPicPr>
          <p:cNvPr id="5"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6" name="Foliennummernplatzhalter 3"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F94B1FC2-CAA4-4264-BBF3-38FFCD9F5277}"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with vertical tex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Titel 1" hidden="0"/>
          <p:cNvSpPr>
            <a:spLocks noGrp="1"/>
          </p:cNvSpPr>
          <p:nvPr isPhoto="0" userDrawn="0">
            <p:ph type="title" hasCustomPrompt="0"/>
          </p:nvPr>
        </p:nvSpPr>
        <p:spPr bwMode="auto"/>
        <p:txBody>
          <a:bodyPr/>
          <a:lstStyle/>
          <a:p>
            <a:pPr>
              <a:defRPr/>
            </a:pPr>
            <a:r>
              <a:rPr lang="de-DE"/>
              <a:t>Titelmasterformat durch Klicken bearbeiten</a:t>
            </a:r>
            <a:endParaRPr lang="de-DE"/>
          </a:p>
        </p:txBody>
      </p:sp>
      <p:sp>
        <p:nvSpPr>
          <p:cNvPr id="6" name="Vertikaler Textplatzhalter 2" hidden="0"/>
          <p:cNvSpPr>
            <a:spLocks noGrp="1"/>
          </p:cNvSpPr>
          <p:nvPr isPhoto="0" userDrawn="0">
            <p:ph type="body" orient="vert" idx="1" hasCustomPrompt="0"/>
          </p:nvPr>
        </p:nvSpPr>
        <p:spPr bwMode="auto"/>
        <p:txBody>
          <a:bodyPr vert="eaVert"/>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Foliennummernplatzhalter 5"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6915E834-04D6-4982-8C67-85A23F2966CB}"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page">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Vertikaler Titel 1" hidden="0"/>
          <p:cNvSpPr>
            <a:spLocks noGrp="1"/>
          </p:cNvSpPr>
          <p:nvPr isPhoto="0" userDrawn="0">
            <p:ph type="title" orient="vert" hasCustomPrompt="0"/>
          </p:nvPr>
        </p:nvSpPr>
        <p:spPr bwMode="auto">
          <a:xfrm>
            <a:off x="10320000" y="1224000"/>
            <a:ext cx="1440000" cy="4752000"/>
          </a:xfrm>
        </p:spPr>
        <p:txBody>
          <a:bodyPr vert="eaVert">
            <a:normAutofit/>
          </a:bodyPr>
          <a:lstStyle>
            <a:lvl1pPr>
              <a:defRPr sz="2400">
                <a:solidFill>
                  <a:schemeClr val="tx1"/>
                </a:solidFill>
              </a:defRPr>
            </a:lvl1pPr>
          </a:lstStyle>
          <a:p>
            <a:pPr>
              <a:defRPr/>
            </a:pPr>
            <a:r>
              <a:rPr lang="de-DE"/>
              <a:t>Titelmasterformat durch Klicken bearbeiten</a:t>
            </a:r>
            <a:endParaRPr lang="de-DE"/>
          </a:p>
        </p:txBody>
      </p:sp>
      <p:sp>
        <p:nvSpPr>
          <p:cNvPr id="6" name="Vertikaler Textplatzhalter 2" hidden="0"/>
          <p:cNvSpPr>
            <a:spLocks noGrp="1"/>
          </p:cNvSpPr>
          <p:nvPr isPhoto="0" userDrawn="0">
            <p:ph type="body" orient="vert" idx="1" hasCustomPrompt="0"/>
          </p:nvPr>
        </p:nvSpPr>
        <p:spPr bwMode="auto">
          <a:xfrm>
            <a:off x="432000" y="1224000"/>
            <a:ext cx="9888000" cy="4752000"/>
          </a:xfrm>
        </p:spPr>
        <p:txBody>
          <a:bodyPr vert="eaVert"/>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DE"/>
          </a:p>
        </p:txBody>
      </p:sp>
      <p:sp>
        <p:nvSpPr>
          <p:cNvPr id="7" name="Foliennummernplatzhalter 5" hidden="0"/>
          <p:cNvSpPr>
            <a:spLocks noGrp="1"/>
          </p:cNvSpPr>
          <p:nvPr isPhoto="0" userDrawn="0">
            <p:ph type="sldNum" sz="quarter" idx="12"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30305789-2EBB-4E96-81BF-5C65B952CEA4}"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Titel und Inhalt">
    <p:spTree>
      <p:nvGrpSpPr>
        <p:cNvPr id="1" name="" hidden="0"/>
        <p:cNvGrpSpPr/>
        <p:nvPr isPhoto="0" userDrawn="0"/>
      </p:nvGrpSpPr>
      <p:grpSpPr bwMode="auto">
        <a:xfrm>
          <a:off x="0" y="0"/>
          <a:ext cx="0" cy="0"/>
          <a:chOff x="0" y="0"/>
          <a:chExt cx="0" cy="0"/>
        </a:xfrm>
      </p:grpSpPr>
      <p:pic>
        <p:nvPicPr>
          <p:cNvPr id="4" name="Picture 13" descr="tud_logo_rgb_150dpi" hidden="0"/>
          <p:cNvPicPr>
            <a:picLocks noChangeAspect="1" noChangeArrowheads="1"/>
          </p:cNvPicPr>
          <p:nvPr isPhoto="0" userDrawn="1"/>
        </p:nvPicPr>
        <p:blipFill>
          <a:blip r:embed="rId2"/>
          <a:stretch/>
        </p:blipFill>
        <p:spPr bwMode="auto">
          <a:xfrm>
            <a:off x="239713" y="476250"/>
            <a:ext cx="3443287" cy="468313"/>
          </a:xfrm>
          <a:prstGeom prst="rect">
            <a:avLst/>
          </a:prstGeom>
          <a:noFill/>
          <a:ln>
            <a:noFill/>
          </a:ln>
        </p:spPr>
      </p:pic>
      <p:sp>
        <p:nvSpPr>
          <p:cNvPr id="5" name="Foliennummernplatzhalter 5" hidden="0"/>
          <p:cNvSpPr>
            <a:spLocks noGrp="1"/>
          </p:cNvSpPr>
          <p:nvPr isPhoto="0" userDrawn="0">
            <p:ph type="sldNum" sz="quarter" idx="11" hasCustomPrompt="0"/>
          </p:nvPr>
        </p:nvSpPr>
        <p:spPr bwMode="auto">
          <a:xfrm>
            <a:off x="8737600" y="6356350"/>
            <a:ext cx="2844800" cy="365125"/>
          </a:xfrm>
        </p:spPr>
        <p:txBody>
          <a:bodyPr/>
          <a:lstStyle>
            <a:lvl1pPr>
              <a:defRPr/>
            </a:lvl1pPr>
          </a:lstStyle>
          <a:p>
            <a:pPr marL="0" marR="0" lvl="0" indent="0" algn="r" defTabSz="914400">
              <a:lnSpc>
                <a:spcPct val="100000"/>
              </a:lnSpc>
              <a:spcBef>
                <a:spcPts val="0"/>
              </a:spcBef>
              <a:spcAft>
                <a:spcPts val="0"/>
              </a:spcAft>
              <a:buClrTx/>
              <a:buSzTx/>
              <a:buFontTx/>
              <a:buNone/>
              <a:defRPr/>
            </a:pPr>
            <a:fld id="{5A13A292-628F-4223-BD06-C16AD1C94525}"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Nur Titel">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defRPr/>
            </a:pPr>
            <a:r>
              <a:rPr lang="de-DE"/>
              <a:t>Titelmasterformat durch Klicken bearbeiten</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el und Inhalt">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defRPr/>
            </a:pPr>
            <a:r>
              <a:rPr lang="de-DE"/>
              <a:t>Titelmasterformat durch Klicken bearbeiten</a:t>
            </a:r>
            <a:endParaRPr/>
          </a:p>
        </p:txBody>
      </p:sp>
      <p:sp>
        <p:nvSpPr>
          <p:cNvPr id="5" name="Inhaltsplatzhalter 2" hidden="0"/>
          <p:cNvSpPr>
            <a:spLocks noGrp="1"/>
          </p:cNvSpPr>
          <p:nvPr isPhoto="0" userDrawn="0">
            <p:ph idx="1" hasCustomPrompt="0"/>
          </p:nvPr>
        </p:nvSpPr>
        <p:spPr bwMode="auto"/>
        <p:txBody>
          <a:bodyPr/>
          <a:lstStyle>
            <a:lvl1pPr>
              <a:defRPr sz="1600"/>
            </a:lvl1pPr>
            <a:lvl2pPr>
              <a:defRPr sz="1600"/>
            </a:lvl2pPr>
            <a:lvl3pPr>
              <a:defRPr sz="1600"/>
            </a:lvl3pPr>
            <a:lvl4pPr>
              <a:defRPr sz="1600"/>
            </a:lvl4pPr>
            <a:lvl5pPr>
              <a:defRPr sz="16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Rectangle 8" hidden="0"/>
          <p:cNvSpPr>
            <a:spLocks noChangeArrowheads="1" noGrp="1"/>
          </p:cNvSpPr>
          <p:nvPr isPhoto="0" userDrawn="0">
            <p:ph type="dt" sz="half" idx="10" hasCustomPrompt="0"/>
          </p:nvPr>
        </p:nvSpPr>
        <p:spPr bwMode="auto">
          <a:ln/>
        </p:spPr>
        <p:txBody>
          <a:bodyPr/>
          <a:lstStyle>
            <a:lvl1pPr>
              <a:defRPr/>
            </a:lvl1pPr>
          </a:lstStyle>
          <a:p>
            <a:pPr marL="0" marR="0" lvl="0" indent="0" algn="l" defTabSz="914400">
              <a:lnSpc>
                <a:spcPct val="100000"/>
              </a:lnSpc>
              <a:spcBef>
                <a:spcPts val="0"/>
              </a:spcBef>
              <a:spcAft>
                <a:spcPts val="0"/>
              </a:spcAft>
              <a:buClrTx/>
              <a:buSzTx/>
              <a:buFontTx/>
              <a:buNone/>
              <a:defRPr/>
            </a:pPr>
            <a:r>
              <a:rPr lang="de-DE" sz="1100" b="0" i="1" u="none" strike="noStrike" cap="none" spc="0">
                <a:ln>
                  <a:noFill/>
                </a:ln>
                <a:solidFill>
                  <a:srgbClr val="000000"/>
                </a:solidFill>
                <a:latin typeface="Calibri"/>
                <a:ea typeface="+mn-ea"/>
                <a:cs typeface="Calibri"/>
              </a:rPr>
              <a:t>Name | Ort und Datum</a:t>
            </a:r>
            <a:endParaRPr lang="de-DE" sz="1100" b="0" i="1" u="none" strike="noStrike" cap="none" spc="0">
              <a:ln>
                <a:noFill/>
              </a:ln>
              <a:solidFill>
                <a:srgbClr val="000000"/>
              </a:solidFill>
              <a:latin typeface="Calibri"/>
              <a:ea typeface="+mn-ea"/>
              <a:cs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extfolie &quot;Kommunen innovativ&quot;">
    <p:spTree>
      <p:nvGrpSpPr>
        <p:cNvPr id="1" name="" hidden="0"/>
        <p:cNvGrpSpPr/>
        <p:nvPr isPhoto="0" userDrawn="0"/>
      </p:nvGrpSpPr>
      <p:grpSpPr bwMode="auto">
        <a:xfrm>
          <a:off x="0" y="0"/>
          <a:ext cx="0" cy="0"/>
          <a:chOff x="0" y="0"/>
          <a:chExt cx="0" cy="0"/>
        </a:xfrm>
      </p:grpSpPr>
      <p:sp>
        <p:nvSpPr>
          <p:cNvPr id="4" name="Textplatzhalter 2" hidden="0"/>
          <p:cNvSpPr>
            <a:spLocks noGrp="1"/>
          </p:cNvSpPr>
          <p:nvPr isPhoto="0" userDrawn="0">
            <p:ph type="body" sz="quarter" idx="10" hasCustomPrompt="1"/>
          </p:nvPr>
        </p:nvSpPr>
        <p:spPr bwMode="auto">
          <a:xfrm>
            <a:off x="623393" y="1124745"/>
            <a:ext cx="11227825" cy="5112097"/>
          </a:xfrm>
          <a:prstGeom prst="rect">
            <a:avLst/>
          </a:prstGeom>
        </p:spPr>
        <p:txBody>
          <a:bodyPr/>
          <a:lstStyle>
            <a:lvl1pPr marL="0" indent="0">
              <a:buNone/>
              <a:defRPr lang="de-DE" sz="2800" b="1">
                <a:solidFill>
                  <a:srgbClr val="F28502"/>
                </a:solidFill>
                <a:latin typeface="+mn-lt"/>
                <a:ea typeface="+mn-ea"/>
                <a:cs typeface="+mn-cs"/>
              </a:defRPr>
            </a:lvl1pPr>
            <a:lvl2pPr marL="0" indent="0">
              <a:buNone/>
              <a:defRPr lang="de-DE" sz="1800">
                <a:solidFill>
                  <a:srgbClr val="4D4D4D"/>
                </a:solidFill>
                <a:latin typeface="+mn-lt"/>
                <a:ea typeface="+mn-ea"/>
                <a:cs typeface="+mn-cs"/>
              </a:defRPr>
            </a:lvl2pPr>
            <a:lvl3pPr marL="273050" indent="-273050">
              <a:defRPr lang="de-DE" sz="1800">
                <a:solidFill>
                  <a:srgbClr val="4D4D4D"/>
                </a:solidFill>
                <a:latin typeface="+mn-lt"/>
                <a:ea typeface="+mn-ea"/>
                <a:cs typeface="+mn-cs"/>
              </a:defRPr>
            </a:lvl3pPr>
            <a:lvl4pPr marL="900000">
              <a:defRPr sz="1800">
                <a:solidFill>
                  <a:srgbClr val="4D4D4D"/>
                </a:solidFill>
              </a:defRPr>
            </a:lvl4pPr>
            <a:lvl5pPr marL="1260000">
              <a:defRPr sz="1800">
                <a:solidFill>
                  <a:srgbClr val="4D4D4D"/>
                </a:solidFill>
              </a:defRPr>
            </a:lvl5pPr>
            <a:lvl6pPr marL="1391400" indent="0">
              <a:buClr>
                <a:srgbClr val="F28502"/>
              </a:buClr>
              <a:buFont typeface="Calibri"/>
              <a:buNone/>
              <a:defRPr lang="de-DE" sz="1800">
                <a:solidFill>
                  <a:srgbClr val="4D4D4D"/>
                </a:solidFill>
                <a:latin typeface="+mn-lt"/>
                <a:ea typeface="+mn-ea"/>
                <a:cs typeface="+mn-cs"/>
              </a:defRPr>
            </a:lvl6pPr>
            <a:lvl7pPr marL="1980000" indent="-228600">
              <a:buClr>
                <a:srgbClr val="F28502"/>
              </a:buClr>
              <a:buFont typeface="Calibri"/>
              <a:buChar char="»"/>
              <a:defRPr sz="1800">
                <a:solidFill>
                  <a:srgbClr val="4D4D4D"/>
                </a:solidFill>
              </a:defRPr>
            </a:lvl7pPr>
            <a:lvl8pPr marL="2340000" indent="-228600">
              <a:buClr>
                <a:srgbClr val="F28502"/>
              </a:buClr>
              <a:buFont typeface="Calibri"/>
              <a:buChar char="»"/>
              <a:defRPr sz="1800">
                <a:solidFill>
                  <a:srgbClr val="4D4D4D"/>
                </a:solidFill>
              </a:defRPr>
            </a:lvl8pPr>
            <a:lvl9pPr marL="2700000" indent="-228600">
              <a:buClr>
                <a:srgbClr val="F28502"/>
              </a:buClr>
              <a:buFont typeface="Calibri"/>
              <a:buChar char="»"/>
              <a:defRPr sz="1800">
                <a:solidFill>
                  <a:srgbClr val="4D4D4D"/>
                </a:solidFill>
              </a:defRPr>
            </a:lvl9pPr>
          </a:lstStyle>
          <a:p>
            <a:pPr lvl="0">
              <a:defRPr/>
            </a:pPr>
            <a:r>
              <a:rPr lang="de-DE"/>
              <a:t>Text hinzufügen</a:t>
            </a:r>
            <a:endParaRPr/>
          </a:p>
          <a:p>
            <a:pPr lvl="1">
              <a:defRPr/>
            </a:pPr>
            <a:r>
              <a:rPr lang="de-DE"/>
              <a:t>Zweite Ebene</a:t>
            </a:r>
            <a:endParaRPr/>
          </a:p>
          <a:p>
            <a:pPr lvl="2">
              <a:defRPr/>
            </a:pPr>
            <a:r>
              <a:rPr lang="de-DE"/>
              <a:t>Dritte Ebene</a:t>
            </a:r>
            <a:endParaRPr/>
          </a:p>
          <a:p>
            <a:pPr lvl="3">
              <a:defRPr/>
            </a:pPr>
            <a:r>
              <a:rPr lang="de-DE"/>
              <a:t>….</a:t>
            </a:r>
            <a:endParaRPr/>
          </a:p>
          <a:p>
            <a:pPr lvl="4">
              <a:defRPr/>
            </a:pPr>
            <a:r>
              <a:rPr lang="de-DE"/>
              <a:t>….</a:t>
            </a:r>
            <a:endParaRPr/>
          </a:p>
          <a:p>
            <a:pPr lvl="5">
              <a:defRPr/>
            </a:pPr>
            <a:r>
              <a:rPr lang="de-DE"/>
              <a:t>….</a:t>
            </a:r>
            <a:endParaRPr/>
          </a:p>
          <a:p>
            <a:pPr lvl="6">
              <a:defRPr/>
            </a:pPr>
            <a:r>
              <a:rPr lang="de-DE"/>
              <a:t>…. ….</a:t>
            </a:r>
            <a:endParaRPr/>
          </a:p>
          <a:p>
            <a:pPr lvl="7">
              <a:defRPr/>
            </a:pPr>
            <a:r>
              <a:rPr lang="de-DE"/>
              <a:t>….</a:t>
            </a:r>
            <a:endParaRPr/>
          </a:p>
          <a:p>
            <a:pPr lvl="8">
              <a:defRPr/>
            </a:pPr>
            <a:r>
              <a:rPr lang="de-DE"/>
              <a:t>….</a:t>
            </a:r>
            <a:endParaRPr/>
          </a:p>
          <a:p>
            <a:pPr lvl="8">
              <a:defRPr/>
            </a:pPr>
            <a:endParaRPr lang="de-DE"/>
          </a:p>
          <a:p>
            <a:pPr lvl="3">
              <a:defRPr/>
            </a:pPr>
            <a:endParaRPr lang="de-DE"/>
          </a:p>
          <a:p>
            <a:pPr lvl="4">
              <a:defRPr/>
            </a:pPr>
            <a:endParaRPr lang="de-DE"/>
          </a:p>
          <a:p>
            <a:pPr lvl="2">
              <a:defRPr/>
            </a:pPr>
            <a:endParaRPr lang="de-DE"/>
          </a:p>
        </p:txBody>
      </p:sp>
      <p:sp>
        <p:nvSpPr>
          <p:cNvPr id="5" name="Textfeld 13" hidden="0"/>
          <p:cNvSpPr>
            <a:spLocks noAdjustHandles="1" noChangeArrowheads="0"/>
          </p:cNvSpPr>
          <p:nvPr isPhoto="0" userDrawn="1"/>
        </p:nvSpPr>
        <p:spPr bwMode="auto">
          <a:xfrm>
            <a:off x="239349" y="6361584"/>
            <a:ext cx="8160907" cy="307777"/>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fld id="{028EF950-EEEC-4498-A577-C42CCFF197A9}" type="slidenum">
              <a:rPr lang="de-DE" sz="1400" b="0" i="0" u="none" strike="noStrike" cap="none" spc="0">
                <a:ln>
                  <a:noFill/>
                </a:ln>
                <a:solidFill>
                  <a:srgbClr val="F28502"/>
                </a:solidFill>
                <a:latin typeface="Calibri"/>
                <a:ea typeface="+mn-ea"/>
                <a:cs typeface="+mn-cs"/>
              </a:rPr>
              <a:t>0</a:t>
            </a:fld>
            <a:r>
              <a:rPr lang="de-DE" sz="1400" b="0" i="0" u="none" strike="noStrike" cap="none" spc="0">
                <a:ln>
                  <a:noFill/>
                </a:ln>
                <a:solidFill>
                  <a:srgbClr val="F28502"/>
                </a:solidFill>
                <a:latin typeface="Calibri"/>
                <a:ea typeface="+mn-ea"/>
                <a:cs typeface="+mn-cs"/>
              </a:rPr>
              <a:t> | 11.9.2019 | Eva Wascher, TU Dortmund Sozialforschungsstelle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Titel und Inhalt">
    <p:spTree>
      <p:nvGrpSpPr>
        <p:cNvPr id="1" name="" hidden="0"/>
        <p:cNvGrpSpPr/>
        <p:nvPr isPhoto="0" userDrawn="0"/>
      </p:nvGrpSpPr>
      <p:grpSpPr bwMode="auto">
        <a:xfrm>
          <a:off x="0" y="0"/>
          <a:ext cx="0" cy="0"/>
          <a:chOff x="0" y="0"/>
          <a:chExt cx="0" cy="0"/>
        </a:xfrm>
      </p:grpSpPr>
      <p:pic>
        <p:nvPicPr>
          <p:cNvPr id="4" name="Grafik 3" hidden="0"/>
          <p:cNvPicPr>
            <a:picLocks noChangeAspect="1"/>
          </p:cNvPicPr>
          <p:nvPr isPhoto="0" userDrawn="1"/>
        </p:nvPicPr>
        <p:blipFill>
          <a:blip r:embed="rId2"/>
          <a:stretch/>
        </p:blipFill>
        <p:spPr bwMode="auto">
          <a:xfrm>
            <a:off x="10032438" y="6114700"/>
            <a:ext cx="2106777" cy="626669"/>
          </a:xfrm>
          <a:prstGeom prst="rect">
            <a:avLst/>
          </a:prstGeom>
        </p:spPr>
      </p:pic>
      <p:pic>
        <p:nvPicPr>
          <p:cNvPr id="5" name="Grafik 4" hidden="0"/>
          <p:cNvPicPr>
            <a:picLocks noChangeAspect="1"/>
          </p:cNvPicPr>
          <p:nvPr isPhoto="0" userDrawn="1"/>
        </p:nvPicPr>
        <p:blipFill>
          <a:blip r:embed="rId3"/>
          <a:stretch/>
        </p:blipFill>
        <p:spPr bwMode="auto">
          <a:xfrm>
            <a:off x="8592277" y="5874106"/>
            <a:ext cx="1726387" cy="98389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1_Titel und Inhalt">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defRPr/>
            </a:pPr>
            <a:r>
              <a:rPr lang="de-DE"/>
              <a:t>Titelmasterformat durch Klicken bearbeiten</a:t>
            </a:r>
            <a:endParaRPr/>
          </a:p>
        </p:txBody>
      </p:sp>
      <p:sp>
        <p:nvSpPr>
          <p:cNvPr id="5" name="Inhaltsplatzhalter 2" hidden="0"/>
          <p:cNvSpPr>
            <a:spLocks noGrp="1"/>
          </p:cNvSpPr>
          <p:nvPr isPhoto="0" userDrawn="0">
            <p:ph idx="1" hasCustomPrompt="0"/>
          </p:nvPr>
        </p:nvSpPr>
        <p:spPr bwMode="auto"/>
        <p:txBody>
          <a:bodyPr/>
          <a:lstStyle>
            <a:lvl1pPr>
              <a:defRPr sz="1600"/>
            </a:lvl1pPr>
            <a:lvl2pPr>
              <a:defRPr sz="1600"/>
            </a:lvl2pPr>
            <a:lvl3pPr>
              <a:defRPr sz="1600"/>
            </a:lvl3pPr>
            <a:lvl4pPr>
              <a:defRPr sz="1600"/>
            </a:lvl4pPr>
            <a:lvl5pPr>
              <a:defRPr sz="16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Rectangle 8" hidden="0"/>
          <p:cNvSpPr>
            <a:spLocks noChangeArrowheads="1" noGrp="1"/>
          </p:cNvSpPr>
          <p:nvPr isPhoto="0" userDrawn="0">
            <p:ph type="dt" sz="half" idx="10" hasCustomPrompt="0"/>
          </p:nvPr>
        </p:nvSpPr>
        <p:spPr bwMode="auto">
          <a:ln/>
        </p:spPr>
        <p:txBody>
          <a:bodyPr/>
          <a:lstStyle>
            <a:lvl1pPr>
              <a:defRPr/>
            </a:lvl1pPr>
          </a:lstStyle>
          <a:p>
            <a:pPr marL="0" marR="0" lvl="0" indent="0" algn="l" defTabSz="914400">
              <a:lnSpc>
                <a:spcPct val="100000"/>
              </a:lnSpc>
              <a:spcBef>
                <a:spcPts val="0"/>
              </a:spcBef>
              <a:spcAft>
                <a:spcPts val="0"/>
              </a:spcAft>
              <a:buClrTx/>
              <a:buSzTx/>
              <a:buFontTx/>
              <a:buNone/>
              <a:defRPr/>
            </a:pPr>
            <a:r>
              <a:rPr lang="de-DE" sz="1100" b="0" i="1" u="none" strike="noStrike" cap="none" spc="0">
                <a:ln>
                  <a:noFill/>
                </a:ln>
                <a:solidFill>
                  <a:srgbClr val="000000"/>
                </a:solidFill>
                <a:latin typeface="Calibri"/>
                <a:ea typeface="+mn-ea"/>
                <a:cs typeface="Calibri"/>
              </a:rPr>
              <a:t>Name | Ort und Datum</a:t>
            </a:r>
            <a:endParaRPr lang="de-DE" sz="1100" b="0" i="1" u="none" strike="noStrike" cap="none" spc="0">
              <a:ln>
                <a:noFill/>
              </a:ln>
              <a:solidFill>
                <a:srgbClr val="000000"/>
              </a:solidFill>
              <a:latin typeface="Calibri"/>
              <a:ea typeface="+mn-ea"/>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1_Titelfolie">
    <p:spTree>
      <p:nvGrpSpPr>
        <p:cNvPr id="1" name="" hidden="0"/>
        <p:cNvGrpSpPr/>
        <p:nvPr isPhoto="0" userDrawn="0"/>
      </p:nvGrpSpPr>
      <p:grpSpPr bwMode="auto">
        <a:xfrm>
          <a:off x="0" y="0"/>
          <a:ext cx="0" cy="0"/>
          <a:chOff x="0" y="0"/>
          <a:chExt cx="0" cy="0"/>
        </a:xfrm>
      </p:grpSpPr>
      <p:pic>
        <p:nvPicPr>
          <p:cNvPr id="4" name="Grafik 8" hidden="0"/>
          <p:cNvPicPr>
            <a:picLocks noChangeAspect="1"/>
          </p:cNvPicPr>
          <p:nvPr isPhoto="0" userDrawn="1"/>
        </p:nvPicPr>
        <p:blipFill>
          <a:blip r:embed="rId2"/>
          <a:stretch/>
        </p:blipFill>
        <p:spPr bwMode="auto">
          <a:xfrm>
            <a:off x="226484" y="4508500"/>
            <a:ext cx="11726333" cy="1758950"/>
          </a:xfrm>
          <a:prstGeom prst="rect">
            <a:avLst/>
          </a:prstGeom>
          <a:noFill/>
          <a:ln>
            <a:noFill/>
          </a:ln>
        </p:spPr>
      </p:pic>
      <p:sp>
        <p:nvSpPr>
          <p:cNvPr id="5" name="Inhaltsplatzhalter 2" hidden="0"/>
          <p:cNvSpPr>
            <a:spLocks noGrp="1"/>
          </p:cNvSpPr>
          <p:nvPr isPhoto="0" userDrawn="0">
            <p:ph sz="quarter" idx="11" hasCustomPrompt="0"/>
          </p:nvPr>
        </p:nvSpPr>
        <p:spPr bwMode="auto">
          <a:xfrm>
            <a:off x="321568" y="2348880"/>
            <a:ext cx="11535071" cy="1872208"/>
          </a:xfrm>
          <a:prstGeom prst="rect">
            <a:avLst/>
          </a:prstGeom>
        </p:spPr>
        <p:txBody>
          <a:bodyPr/>
          <a:lstStyle>
            <a:lvl1pPr marL="0" indent="0" algn="ctr">
              <a:buNone/>
              <a:defRPr sz="2800">
                <a:solidFill>
                  <a:srgbClr val="565656"/>
                </a:solidFill>
                <a:latin typeface="Akkurat-Bold"/>
                <a:cs typeface="Arial"/>
              </a:defRPr>
            </a:lvl1pPr>
          </a:lstStyle>
          <a:p>
            <a:pPr lvl="0">
              <a:defRPr/>
            </a:pPr>
            <a:r>
              <a:rPr lang="de-DE"/>
              <a:t>Textmasterformat bearbeiten</a:t>
            </a:r>
            <a:endParaRPr/>
          </a:p>
        </p:txBody>
      </p:sp>
      <p:sp>
        <p:nvSpPr>
          <p:cNvPr id="6" name="Fußzeilenplatzhalter 1" hidden="0"/>
          <p:cNvSpPr>
            <a:spLocks noGrp="1"/>
          </p:cNvSpPr>
          <p:nvPr isPhoto="0" userDrawn="0">
            <p:ph type="ftr" sz="quarter" idx="4294967295" hasCustomPrompt="0"/>
          </p:nvPr>
        </p:nvSpPr>
        <p:spPr bwMode="auto">
          <a:xfrm>
            <a:off x="619025" y="6267450"/>
            <a:ext cx="2133600" cy="365125"/>
          </a:xfrm>
          <a:prstGeom prst="rect">
            <a:avLst/>
          </a:prstGeom>
          <a:noFill/>
        </p:spPr>
        <p:txBody>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Leer">
    <p:spTree>
      <p:nvGrpSpPr>
        <p:cNvPr id="1" name="" hidden="0"/>
        <p:cNvGrpSpPr/>
        <p:nvPr isPhoto="0" userDrawn="0"/>
      </p:nvGrpSpPr>
      <p:grpSpPr bwMode="auto">
        <a:xfrm>
          <a:off x="0" y="0"/>
          <a:ext cx="0" cy="0"/>
          <a:chOff x="0" y="0"/>
          <a:chExt cx="0" cy="0"/>
        </a:xfrm>
      </p:grpSpPr>
      <p:sp>
        <p:nvSpPr>
          <p:cNvPr id="4" name="Foliennummernplatzhalter 2" hidden="0"/>
          <p:cNvSpPr>
            <a:spLocks noGrp="1"/>
          </p:cNvSpPr>
          <p:nvPr isPhoto="0" userDrawn="0">
            <p:ph type="sldNum" sz="quarter" idx="10" hasCustomPrompt="0"/>
          </p:nvPr>
        </p:nvSpPr>
        <p:spPr bwMode="auto"/>
        <p:txBody>
          <a:bodyPr/>
          <a:lstStyle>
            <a:lvl1pPr algn="r">
              <a:defRPr>
                <a:solidFill>
                  <a:schemeClr val="tx1"/>
                </a:solidFill>
              </a:defRPr>
            </a:lvl1pPr>
          </a:lstStyle>
          <a:p>
            <a:pPr>
              <a:defRPr/>
            </a:pPr>
            <a:fld id="{59A1D0A3-A8D5-4912-8678-E4F4FE9B9991}" type="slidenum">
              <a:rPr lang="de-DE"/>
              <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Textfolie zweispaltig &quot;Kommunen innovativ&quot;">
    <p:spTree>
      <p:nvGrpSpPr>
        <p:cNvPr id="1" name="" hidden="0"/>
        <p:cNvGrpSpPr/>
        <p:nvPr isPhoto="0" userDrawn="0"/>
      </p:nvGrpSpPr>
      <p:grpSpPr bwMode="auto">
        <a:xfrm>
          <a:off x="0" y="0"/>
          <a:ext cx="0" cy="0"/>
          <a:chOff x="0" y="0"/>
          <a:chExt cx="0" cy="0"/>
        </a:xfrm>
      </p:grpSpPr>
      <p:sp>
        <p:nvSpPr>
          <p:cNvPr id="4" name="Textplatzhalter 2" hidden="0"/>
          <p:cNvSpPr>
            <a:spLocks noGrp="1"/>
          </p:cNvSpPr>
          <p:nvPr isPhoto="0" userDrawn="0">
            <p:ph type="body" sz="quarter" idx="10" hasCustomPrompt="0"/>
          </p:nvPr>
        </p:nvSpPr>
        <p:spPr bwMode="auto">
          <a:xfrm>
            <a:off x="1178271" y="1340769"/>
            <a:ext cx="4607719" cy="4608512"/>
          </a:xfrm>
          <a:prstGeom prst="rect">
            <a:avLst/>
          </a:prstGeom>
        </p:spPr>
        <p:txBody>
          <a:bodyPr/>
          <a:lstStyle>
            <a:lvl1pPr marL="0" indent="0">
              <a:buNone/>
              <a:defRPr lang="de-DE" sz="3200" b="1">
                <a:solidFill>
                  <a:srgbClr val="F28502"/>
                </a:solidFill>
                <a:latin typeface="+mn-lt"/>
                <a:ea typeface="+mn-ea"/>
                <a:cs typeface="+mn-cs"/>
              </a:defRPr>
            </a:lvl1pPr>
            <a:lvl2pPr marL="0" indent="0">
              <a:buNone/>
              <a:defRPr lang="de-DE" sz="2400">
                <a:solidFill>
                  <a:schemeClr val="bg1">
                    <a:lumMod val="50000"/>
                  </a:schemeClr>
                </a:solidFill>
                <a:latin typeface="+mn-lt"/>
                <a:ea typeface="+mn-ea"/>
                <a:cs typeface="+mn-cs"/>
              </a:defRPr>
            </a:lvl2pPr>
            <a:lvl3pPr marL="273050" indent="-273050">
              <a:buFont typeface="Calibri"/>
              <a:buChar char="●"/>
              <a:defRPr lang="de-DE" sz="2400">
                <a:solidFill>
                  <a:schemeClr val="bg1">
                    <a:lumMod val="50000"/>
                  </a:schemeClr>
                </a:solidFill>
                <a:latin typeface="+mn-lt"/>
                <a:ea typeface="+mn-ea"/>
                <a:cs typeface="+mn-cs"/>
              </a:defRPr>
            </a:lvl3p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5" name="Textplatzhalter 2" hidden="0"/>
          <p:cNvSpPr>
            <a:spLocks noGrp="1"/>
          </p:cNvSpPr>
          <p:nvPr isPhoto="0" userDrawn="0">
            <p:ph type="body" sz="quarter" idx="11" hasCustomPrompt="0"/>
          </p:nvPr>
        </p:nvSpPr>
        <p:spPr bwMode="auto">
          <a:xfrm>
            <a:off x="6288025" y="1340769"/>
            <a:ext cx="4607719" cy="4680520"/>
          </a:xfrm>
          <a:prstGeom prst="rect">
            <a:avLst/>
          </a:prstGeom>
        </p:spPr>
        <p:txBody>
          <a:bodyPr/>
          <a:lstStyle>
            <a:lvl1pPr marL="0" indent="0">
              <a:buNone/>
              <a:defRPr lang="de-DE" sz="3200" b="1">
                <a:solidFill>
                  <a:srgbClr val="F28502"/>
                </a:solidFill>
                <a:latin typeface="+mn-lt"/>
                <a:ea typeface="+mn-ea"/>
                <a:cs typeface="+mn-cs"/>
              </a:defRPr>
            </a:lvl1pPr>
            <a:lvl2pPr marL="0" indent="0">
              <a:buNone/>
              <a:defRPr lang="de-DE" sz="2400">
                <a:solidFill>
                  <a:schemeClr val="bg1">
                    <a:lumMod val="50000"/>
                  </a:schemeClr>
                </a:solidFill>
                <a:latin typeface="+mn-lt"/>
                <a:ea typeface="+mn-ea"/>
                <a:cs typeface="+mn-cs"/>
              </a:defRPr>
            </a:lvl2pPr>
            <a:lvl3pPr marL="342900" indent="-342900">
              <a:buFont typeface="Calibri"/>
              <a:buChar char="●"/>
              <a:defRPr lang="de-DE" sz="2400">
                <a:solidFill>
                  <a:schemeClr val="bg1">
                    <a:lumMod val="50000"/>
                  </a:schemeClr>
                </a:solidFill>
                <a:latin typeface="+mn-lt"/>
                <a:ea typeface="+mn-ea"/>
                <a:cs typeface="+mn-cs"/>
              </a:defRPr>
            </a:lvl3pPr>
          </a:lstStyle>
          <a:p>
            <a:pPr lvl="0">
              <a:defRPr/>
            </a:pPr>
            <a:r>
              <a:rPr lang="de-DE"/>
              <a:t>Textmasterformat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Title &amp; Content">
    <p:spTree>
      <p:nvGrpSpPr>
        <p:cNvPr id="1" name="" hidden="0"/>
        <p:cNvGrpSpPr/>
        <p:nvPr isPhoto="0" userDrawn="0"/>
      </p:nvGrpSpPr>
      <p:grpSpPr bwMode="auto">
        <a:xfrm>
          <a:off x="0" y="0"/>
          <a:ext cx="0" cy="0"/>
          <a:chOff x="0" y="0"/>
          <a:chExt cx="0" cy="0"/>
        </a:xfrm>
      </p:grpSpPr>
      <p:sp>
        <p:nvSpPr>
          <p:cNvPr id="4" name="Inhaltsplatzhalter 2" hidden="0"/>
          <p:cNvSpPr>
            <a:spLocks noGrp="1"/>
          </p:cNvSpPr>
          <p:nvPr isPhoto="0" userDrawn="0">
            <p:ph idx="1" hasCustomPrompt="0"/>
          </p:nvPr>
        </p:nvSpPr>
        <p:spPr bwMode="auto"/>
        <p:txBody>
          <a:bodyPr/>
          <a:lstStyle>
            <a:lvl1pPr marL="0" indent="0">
              <a:buNone/>
              <a:defRPr/>
            </a:lvl1pPr>
            <a:lvl2pPr marL="266700" indent="0">
              <a:buNone/>
              <a:defRPr/>
            </a:lvl2pPr>
            <a:lvl3pPr marL="541338" indent="0">
              <a:buNone/>
              <a:defRPr/>
            </a:lvl3pPr>
            <a:lvl4pPr marL="808038" indent="0">
              <a:buNone/>
              <a:defRPr/>
            </a:lvl4pPr>
            <a:lvl5pPr marL="1074738" indent="0">
              <a:buNone/>
              <a:defRPr/>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itel 13" hidden="0"/>
          <p:cNvSpPr>
            <a:spLocks noGrp="1"/>
          </p:cNvSpPr>
          <p:nvPr isPhoto="0" userDrawn="0">
            <p:ph type="title" hasCustomPrompt="0"/>
          </p:nvPr>
        </p:nvSpPr>
        <p:spPr bwMode="auto"/>
        <p:txBody>
          <a:bodyPr/>
          <a:lstStyle/>
          <a:p>
            <a:pPr>
              <a:defRPr/>
            </a:pPr>
            <a:r>
              <a:rPr lang="de-DE"/>
              <a:t>Titelmasterformat durch Klicken bearbeiten</a:t>
            </a:r>
            <a:endParaRPr/>
          </a:p>
        </p:txBody>
      </p:sp>
      <p:sp>
        <p:nvSpPr>
          <p:cNvPr id="6" name="Datumsplatzhalter 3" hidden="0"/>
          <p:cNvSpPr>
            <a:spLocks noGrp="1"/>
          </p:cNvSpPr>
          <p:nvPr isPhoto="0" userDrawn="0">
            <p:ph type="dt" sz="half" idx="10" hasCustomPrompt="0"/>
          </p:nvPr>
        </p:nvSpPr>
        <p:spPr bwMode="auto">
          <a:xfrm>
            <a:off x="431801" y="6516688"/>
            <a:ext cx="8159751" cy="125412"/>
          </a:xfrm>
        </p:spPr>
        <p:txBody>
          <a:bodyPr/>
          <a:lstStyle>
            <a:lvl1pPr>
              <a:defRPr sz="2000">
                <a:solidFill>
                  <a:srgbClr val="4F5150"/>
                </a:solidFill>
                <a:latin typeface="Arial"/>
                <a:ea typeface="ヒラギノ角ゴ Pro W3"/>
              </a:defRPr>
            </a:lvl1pPr>
          </a:lstStyle>
          <a:p>
            <a:pPr>
              <a:spcBef>
                <a:spcPts val="0"/>
              </a:spcBef>
              <a:spcAft>
                <a:spcPts val="0"/>
              </a:spcAft>
              <a:defRPr/>
            </a:pPr>
            <a:r>
              <a:rPr lang="de-DE"/>
              <a:t>1</a:t>
            </a:r>
            <a:endParaRPr lang="de-DE"/>
          </a:p>
        </p:txBody>
      </p:sp>
      <p:sp>
        <p:nvSpPr>
          <p:cNvPr id="7" name="Fußzeilenplatzhalter 4" hidden="0"/>
          <p:cNvSpPr>
            <a:spLocks noGrp="1"/>
          </p:cNvSpPr>
          <p:nvPr isPhoto="0" userDrawn="0">
            <p:ph type="ftr" sz="quarter" idx="11" hasCustomPrompt="0"/>
          </p:nvPr>
        </p:nvSpPr>
        <p:spPr bwMode="auto">
          <a:xfrm>
            <a:off x="431801" y="6389688"/>
            <a:ext cx="8159751" cy="127000"/>
          </a:xfrm>
          <a:prstGeom prst="rect">
            <a:avLst/>
          </a:prstGeom>
        </p:spPr>
        <p:txBody>
          <a:bodyPr/>
          <a:lstStyle>
            <a:lvl1pPr>
              <a:defRPr sz="2000">
                <a:latin typeface="Arial"/>
              </a:defRPr>
            </a:lvl1pPr>
          </a:lstStyle>
          <a:p>
            <a:pPr>
              <a:spcBef>
                <a:spcPts val="0"/>
              </a:spcBef>
              <a:spcAft>
                <a:spcPts val="0"/>
              </a:spcAft>
              <a:defRPr/>
            </a:pPr>
            <a:endParaRPr lang="de-DE">
              <a:solidFill>
                <a:srgbClr val="4F5150"/>
              </a:solidFill>
            </a:endParaRPr>
          </a:p>
        </p:txBody>
      </p:sp>
      <p:sp>
        <p:nvSpPr>
          <p:cNvPr id="8" name="Foliennummernplatzhalter 5" hidden="0"/>
          <p:cNvSpPr>
            <a:spLocks noGrp="1"/>
          </p:cNvSpPr>
          <p:nvPr isPhoto="0" userDrawn="0">
            <p:ph type="sldNum" sz="quarter" idx="12" hasCustomPrompt="0"/>
          </p:nvPr>
        </p:nvSpPr>
        <p:spPr bwMode="auto">
          <a:xfrm>
            <a:off x="9120717" y="6516688"/>
            <a:ext cx="2639483" cy="125412"/>
          </a:xfrm>
          <a:prstGeom prst="rect">
            <a:avLst/>
          </a:prstGeom>
        </p:spPr>
        <p:txBody>
          <a:bodyPr vert="horz" wrap="square" lIns="91440" tIns="45720" rIns="91440" bIns="45720" numCol="1" anchor="t" anchorCtr="0" compatLnSpc="1">
            <a:prstTxWarp prst="textNoShape"/>
          </a:bodyPr>
          <a:lstStyle>
            <a:lvl1pPr>
              <a:defRPr sz="2000"/>
            </a:lvl1pPr>
          </a:lstStyle>
          <a:p>
            <a:pPr>
              <a:spcBef>
                <a:spcPts val="0"/>
              </a:spcBef>
              <a:spcAft>
                <a:spcPts val="0"/>
              </a:spcAft>
              <a:defRPr/>
            </a:pPr>
            <a:r>
              <a:rPr lang="de-DE">
                <a:solidFill>
                  <a:srgbClr val="4F5150"/>
                </a:solidFill>
                <a:latin typeface="Arial"/>
              </a:rPr>
              <a:t>PAGE </a:t>
            </a:r>
            <a:fld id="{BEC930CB-2AE8-4535-BA89-7A904626F569}" type="slidenum">
              <a:rPr lang="de-DE">
                <a:solidFill>
                  <a:srgbClr val="4F5150"/>
                </a:solidFill>
                <a:latin typeface="Arial"/>
              </a:rPr>
              <a:t/>
            </a:fld>
            <a:endParaRPr lang="de-DE">
              <a:solidFill>
                <a:srgbClr val="4F515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p:spTree>
      <p:nvGrpSpPr>
        <p:cNvPr id="1" name="" hidden="0"/>
        <p:cNvGrpSpPr/>
        <p:nvPr isPhoto="0" userDrawn="0"/>
      </p:nvGrpSpPr>
      <p:grpSpPr bwMode="auto">
        <a:xfrm>
          <a:off x="0" y="0"/>
          <a:ext cx="0" cy="0"/>
          <a:chOff x="0" y="0"/>
          <a:chExt cx="0" cy="0"/>
        </a:xfrm>
      </p:grpSpPr>
      <p:sp>
        <p:nvSpPr>
          <p:cNvPr id="4" name="Rechteck 4" hidden="0"/>
          <p:cNvSpPr/>
          <p:nvPr isPhoto="0" userDrawn="1"/>
        </p:nvSpPr>
        <p:spPr bwMode="auto">
          <a:xfrm>
            <a:off x="431799" y="6642100"/>
            <a:ext cx="8159750" cy="125413"/>
          </a:xfrm>
          <a:prstGeom prst="rect">
            <a:avLst/>
          </a:prstGeom>
          <a:solidFill>
            <a:srgbClr val="E1E3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EBEDEF"/>
              </a:solidFill>
              <a:latin typeface="Calibri"/>
              <a:ea typeface="+mn-ea"/>
              <a:cs typeface="+mn-cs"/>
            </a:endParaRPr>
          </a:p>
        </p:txBody>
      </p:sp>
      <p:pic>
        <p:nvPicPr>
          <p:cNvPr id="5" name="Picture 13" descr="tud_logo_rgb_150dpi" hidden="0"/>
          <p:cNvPicPr>
            <a:picLocks noChangeAspect="1" noChangeArrowheads="1"/>
          </p:cNvPicPr>
          <p:nvPr isPhoto="0" userDrawn="1"/>
        </p:nvPicPr>
        <p:blipFill>
          <a:blip r:embed="rId2"/>
          <a:stretch/>
        </p:blipFill>
        <p:spPr bwMode="auto">
          <a:xfrm>
            <a:off x="239713" y="476250"/>
            <a:ext cx="3009673" cy="468313"/>
          </a:xfrm>
          <a:prstGeom prst="rect">
            <a:avLst/>
          </a:prstGeom>
          <a:noFill/>
          <a:ln>
            <a:noFill/>
          </a:ln>
        </p:spPr>
      </p:pic>
      <p:sp>
        <p:nvSpPr>
          <p:cNvPr id="6" name="Titel 1" hidden="0"/>
          <p:cNvSpPr>
            <a:spLocks noGrp="1"/>
          </p:cNvSpPr>
          <p:nvPr isPhoto="0" userDrawn="0">
            <p:ph type="ctrTitle" hasCustomPrompt="0"/>
          </p:nvPr>
        </p:nvSpPr>
        <p:spPr bwMode="auto">
          <a:xfrm>
            <a:off x="431371" y="3564000"/>
            <a:ext cx="11328000" cy="1116000"/>
          </a:xfrm>
        </p:spPr>
        <p:txBody>
          <a:bodyPr anchor="t">
            <a:noAutofit/>
          </a:bodyPr>
          <a:lstStyle>
            <a:lvl1pPr>
              <a:lnSpc>
                <a:spcPct val="80000"/>
              </a:lnSpc>
              <a:defRPr sz="3000">
                <a:solidFill>
                  <a:schemeClr val="tx1"/>
                </a:solidFill>
              </a:defRPr>
            </a:lvl1pPr>
          </a:lstStyle>
          <a:p>
            <a:pPr>
              <a:defRPr/>
            </a:pPr>
            <a:r>
              <a:rPr lang="de-DE"/>
              <a:t>Titelmasterformat durch Klicken bearbeiten</a:t>
            </a:r>
            <a:endParaRPr/>
          </a:p>
        </p:txBody>
      </p:sp>
      <p:sp>
        <p:nvSpPr>
          <p:cNvPr id="7" name="Untertitel 2" hidden="0"/>
          <p:cNvSpPr>
            <a:spLocks noGrp="1"/>
          </p:cNvSpPr>
          <p:nvPr isPhoto="0" userDrawn="0">
            <p:ph type="subTitle" idx="1" hasCustomPrompt="0"/>
          </p:nvPr>
        </p:nvSpPr>
        <p:spPr bwMode="auto">
          <a:xfrm>
            <a:off x="432000" y="4680000"/>
            <a:ext cx="11328000" cy="1332000"/>
          </a:xfrm>
        </p:spPr>
        <p:txBody>
          <a:bodyPr>
            <a:noAutofit/>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lang="de-DE"/>
          </a:p>
        </p:txBody>
      </p:sp>
      <p:sp>
        <p:nvSpPr>
          <p:cNvPr id="8" name="Bildplatzhalter 2" hidden="0"/>
          <p:cNvSpPr>
            <a:spLocks noGrp="1"/>
          </p:cNvSpPr>
          <p:nvPr isPhoto="0" userDrawn="0">
            <p:ph type="pic" idx="10" hasCustomPrompt="0"/>
          </p:nvPr>
        </p:nvSpPr>
        <p:spPr bwMode="auto">
          <a:xfrm>
            <a:off x="192000" y="1044000"/>
            <a:ext cx="11808000" cy="234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de-DE"/>
              <a:t>Bild durch Klicken auf Symbol hinzufügen</a:t>
            </a:r>
            <a:endParaRPr lang="de-DE"/>
          </a:p>
        </p:txBody>
      </p:sp>
      <p:sp>
        <p:nvSpPr>
          <p:cNvPr id="9" name="Foliennummernplatzhalter 5" hidden="0"/>
          <p:cNvSpPr>
            <a:spLocks noGrp="1"/>
          </p:cNvSpPr>
          <p:nvPr isPhoto="0" userDrawn="0">
            <p:ph type="sldNum" sz="quarter" idx="11" hasCustomPrompt="0"/>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A820ACE6-FC4D-4EF7-8163-88B46031300A}"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1" Type="http://schemas.openxmlformats.org/officeDocument/2006/relationships/image" Target="../media/image2.jpg"/><Relationship Id="rId12" Type="http://schemas.openxmlformats.org/officeDocument/2006/relationships/image" Target="../media/image3.jpg"/></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Relationship Id="rId17" Type="http://schemas.openxmlformats.org/officeDocument/2006/relationships/slideLayout" Target="../slideLayouts/slideLayout25.xml"/><Relationship Id="rId18" Type="http://schemas.openxmlformats.org/officeDocument/2006/relationships/slideLayout" Target="../slideLayouts/slideLayout26.xml"/><Relationship Id="rId19" Type="http://schemas.openxmlformats.org/officeDocument/2006/relationships/theme" Target="../theme/theme2.xml"/><Relationship Id="rId20" Type="http://schemas.openxmlformats.org/officeDocument/2006/relationships/image" Target="../media/image4.jpg"/><Relationship Id="rId21" Type="http://schemas.openxmlformats.org/officeDocument/2006/relationships/image" Target="../media/image5.jpg"/><Relationship Id="rId22" Type="http://schemas.openxmlformats.org/officeDocument/2006/relationships/image" Target="../media/image6.jpg"/><Relationship Id="rId23" Type="http://schemas.openxmlformats.org/officeDocument/2006/relationships/image" Target="../media/image3.jpg"/></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20" Type="http://schemas.openxmlformats.org/officeDocument/2006/relationships/theme" Target="../theme/theme3.xml"/><Relationship Id="rId21" Type="http://schemas.openxmlformats.org/officeDocument/2006/relationships/image" Target="../media/image4.jpg"/><Relationship Id="rId22" Type="http://schemas.openxmlformats.org/officeDocument/2006/relationships/image" Target="../media/image5.jpg"/><Relationship Id="rId23" Type="http://schemas.openxmlformats.org/officeDocument/2006/relationships/image" Target="../media/image6.jpg"/><Relationship Id="rId24" Type="http://schemas.openxmlformats.org/officeDocument/2006/relationships/image" Target="../media/image3.jpg"/></Relationships>
</file>

<file path=ppt/slideMasters/_rels/slideMaster4.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theme" Target="../theme/theme4.xml"/><Relationship Id="rId5" Type="http://schemas.openxmlformats.org/officeDocument/2006/relationships/image" Target="../media/image7.png"/><Relationship Id="rId6"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Rectangle 2" hidden="0"/>
          <p:cNvSpPr>
            <a:spLocks noChangeArrowheads="1" noGrp="1"/>
          </p:cNvSpPr>
          <p:nvPr isPhoto="0" userDrawn="0">
            <p:ph type="title" hasCustomPrompt="0"/>
          </p:nvPr>
        </p:nvSpPr>
        <p:spPr bwMode="auto">
          <a:xfrm>
            <a:off x="622301" y="1065213"/>
            <a:ext cx="10843684" cy="989012"/>
          </a:xfrm>
          <a:prstGeom prst="rect">
            <a:avLst/>
          </a:prstGeom>
          <a:noFill/>
          <a:ln>
            <a:noFill/>
          </a:ln>
        </p:spPr>
        <p:txBody>
          <a:bodyPr vert="horz" wrap="square" lIns="91440" tIns="45720" rIns="91440" bIns="45720" numCol="1" anchor="ctr" anchorCtr="0" compatLnSpc="1">
            <a:prstTxWarp prst="textNoShape"/>
          </a:bodyPr>
          <a:lstStyle/>
          <a:p>
            <a:pPr lvl="0">
              <a:defRPr/>
            </a:pPr>
            <a:r>
              <a:rPr lang="de-DE"/>
              <a:t>Titelmasterformat durch Klicken bearbeiten</a:t>
            </a:r>
            <a:endParaRPr/>
          </a:p>
        </p:txBody>
      </p:sp>
      <p:sp>
        <p:nvSpPr>
          <p:cNvPr id="5" name="Rectangle 3" hidden="0"/>
          <p:cNvSpPr>
            <a:spLocks noChangeArrowheads="1" noGrp="1"/>
          </p:cNvSpPr>
          <p:nvPr isPhoto="0" userDrawn="0">
            <p:ph type="body" idx="1" hasCustomPrompt="0"/>
          </p:nvPr>
        </p:nvSpPr>
        <p:spPr bwMode="auto">
          <a:xfrm>
            <a:off x="622301" y="2133600"/>
            <a:ext cx="10843684" cy="3962400"/>
          </a:xfrm>
          <a:prstGeom prst="rect">
            <a:avLst/>
          </a:prstGeom>
          <a:noFill/>
          <a:ln>
            <a:noFill/>
          </a:ln>
        </p:spPr>
        <p:txBody>
          <a:bodyPr vert="horz" wrap="square" lIns="91440" tIns="45720" rIns="91440" bIns="45720" numCol="1" anchor="t" anchorCtr="0" compatLnSpc="1">
            <a:prstTxWarp prst="textNoShape"/>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Rectangle 8" hidden="0"/>
          <p:cNvSpPr>
            <a:spLocks noChangeArrowheads="1" noGrp="1"/>
          </p:cNvSpPr>
          <p:nvPr isPhoto="0" userDrawn="0">
            <p:ph type="dt" sz="half" idx="2" hasCustomPrompt="0"/>
          </p:nvPr>
        </p:nvSpPr>
        <p:spPr bwMode="auto">
          <a:xfrm>
            <a:off x="622300" y="6323013"/>
            <a:ext cx="3541184" cy="457200"/>
          </a:xfrm>
          <a:prstGeom prst="rect">
            <a:avLst/>
          </a:prstGeom>
          <a:noFill/>
          <a:ln w="9525">
            <a:noFill/>
            <a:miter lim="800000"/>
            <a:headEnd/>
            <a:tailEnd/>
          </a:ln>
        </p:spPr>
        <p:txBody>
          <a:bodyPr vert="horz" wrap="square" lIns="91440" tIns="45720" rIns="91440" bIns="45720" numCol="1" anchor="t" anchorCtr="0" compatLnSpc="1">
            <a:prstTxWarp prst="textNoShape"/>
          </a:bodyPr>
          <a:lstStyle>
            <a:lvl1pPr>
              <a:defRPr sz="1000">
                <a:latin typeface="Akkurat"/>
              </a:defRPr>
            </a:lvl1pPr>
          </a:lstStyle>
          <a:p>
            <a:pPr>
              <a:defRPr/>
            </a:pPr>
            <a:r>
              <a:rPr lang="de-DE"/>
              <a:t>Jürgen Howaldt | 21.11.2020</a:t>
            </a:r>
            <a:endParaRPr lang="de-DE"/>
          </a:p>
        </p:txBody>
      </p:sp>
      <p:sp>
        <p:nvSpPr>
          <p:cNvPr id="7" name="Rectangle 16" hidden="0"/>
          <p:cNvSpPr>
            <a:spLocks noChangeArrowheads="1"/>
          </p:cNvSpPr>
          <p:nvPr isPhoto="0" userDrawn="1"/>
        </p:nvSpPr>
        <p:spPr bwMode="auto">
          <a:xfrm>
            <a:off x="9956800" y="6324600"/>
            <a:ext cx="1524000" cy="457200"/>
          </a:xfrm>
          <a:prstGeom prst="rect">
            <a:avLst/>
          </a:prstGeom>
          <a:noFill/>
          <a:ln>
            <a:noFill/>
          </a:ln>
        </p:spPr>
        <p:txBody>
          <a:bodyPr rIns="0"/>
          <a:lstStyle>
            <a:lvl1pPr>
              <a:defRPr>
                <a:solidFill>
                  <a:schemeClr val="tx1"/>
                </a:solidFill>
                <a:latin typeface="Arial"/>
              </a:defRPr>
            </a:lvl1pPr>
            <a:lvl2pPr marL="742950" indent="-285750">
              <a:defRPr>
                <a:solidFill>
                  <a:schemeClr val="tx1"/>
                </a:solidFill>
                <a:latin typeface="Arial"/>
              </a:defRPr>
            </a:lvl2pPr>
            <a:lvl3pPr marL="1143000" indent="-228600">
              <a:defRPr>
                <a:solidFill>
                  <a:schemeClr val="tx1"/>
                </a:solidFill>
                <a:latin typeface="Arial"/>
              </a:defRPr>
            </a:lvl3pPr>
            <a:lvl4pPr marL="1600200" indent="-228600">
              <a:defRPr>
                <a:solidFill>
                  <a:schemeClr val="tx1"/>
                </a:solidFill>
                <a:latin typeface="Arial"/>
              </a:defRPr>
            </a:lvl4pPr>
            <a:lvl5pPr marL="2057400" indent="-228600">
              <a:defRPr>
                <a:solidFill>
                  <a:schemeClr val="tx1"/>
                </a:solidFill>
                <a:latin typeface="Arial"/>
              </a:defRPr>
            </a:lvl5pPr>
            <a:lvl6pPr marL="2514600" indent="-228600">
              <a:spcBef>
                <a:spcPts val="0"/>
              </a:spcBef>
              <a:spcAft>
                <a:spcPts val="0"/>
              </a:spcAft>
              <a:defRPr>
                <a:solidFill>
                  <a:schemeClr val="tx1"/>
                </a:solidFill>
                <a:latin typeface="Arial"/>
              </a:defRPr>
            </a:lvl6pPr>
            <a:lvl7pPr marL="2971800" indent="-228600">
              <a:spcBef>
                <a:spcPts val="0"/>
              </a:spcBef>
              <a:spcAft>
                <a:spcPts val="0"/>
              </a:spcAft>
              <a:defRPr>
                <a:solidFill>
                  <a:schemeClr val="tx1"/>
                </a:solidFill>
                <a:latin typeface="Arial"/>
              </a:defRPr>
            </a:lvl7pPr>
            <a:lvl8pPr marL="3429000" indent="-228600">
              <a:spcBef>
                <a:spcPts val="0"/>
              </a:spcBef>
              <a:spcAft>
                <a:spcPts val="0"/>
              </a:spcAft>
              <a:defRPr>
                <a:solidFill>
                  <a:schemeClr val="tx1"/>
                </a:solidFill>
                <a:latin typeface="Arial"/>
              </a:defRPr>
            </a:lvl8pPr>
            <a:lvl9pPr marL="3886200" indent="-228600">
              <a:spcBef>
                <a:spcPts val="0"/>
              </a:spcBef>
              <a:spcAft>
                <a:spcPts val="0"/>
              </a:spcAft>
              <a:defRPr>
                <a:solidFill>
                  <a:schemeClr val="tx1"/>
                </a:solidFill>
                <a:latin typeface="Arial"/>
              </a:defRPr>
            </a:lvl9pPr>
          </a:lstStyle>
          <a:p>
            <a:pPr algn="r">
              <a:defRPr/>
            </a:pPr>
            <a:fld id="{2606AC01-BAC7-4165-A010-432396E9AF3F}" type="slidenum">
              <a:rPr lang="de-DE" sz="1000">
                <a:solidFill>
                  <a:schemeClr val="tx1"/>
                </a:solidFill>
                <a:ea typeface="Arial Unicode MS"/>
              </a:rPr>
              <a:t>6</a:t>
            </a:fld>
            <a:endParaRPr lang="de-DE" sz="1000">
              <a:solidFill>
                <a:schemeClr val="tx1"/>
              </a:solidFill>
              <a:ea typeface="Arial Unicode MS"/>
            </a:endParaRPr>
          </a:p>
        </p:txBody>
      </p:sp>
      <p:grpSp>
        <p:nvGrpSpPr>
          <p:cNvPr id="8" name="Gruppieren 11" hidden="0"/>
          <p:cNvGrpSpPr/>
          <p:nvPr isPhoto="0" userDrawn="1"/>
        </p:nvGrpSpPr>
        <p:grpSpPr bwMode="auto">
          <a:xfrm>
            <a:off x="622300" y="260350"/>
            <a:ext cx="10852150" cy="638175"/>
            <a:chOff x="623391" y="269197"/>
            <a:chExt cx="10852646" cy="639523"/>
          </a:xfrm>
        </p:grpSpPr>
        <p:pic>
          <p:nvPicPr>
            <p:cNvPr id="9" name="Grafik 12" hidden="0"/>
            <p:cNvPicPr>
              <a:picLocks noChangeAspect="1" noChangeArrowheads="1"/>
            </p:cNvPicPr>
            <p:nvPr isPhoto="0" userDrawn="1"/>
          </p:nvPicPr>
          <p:blipFill>
            <a:blip r:embed="rId10"/>
            <a:stretch/>
          </p:blipFill>
          <p:spPr bwMode="auto">
            <a:xfrm>
              <a:off x="623391" y="548680"/>
              <a:ext cx="1863298" cy="314531"/>
            </a:xfrm>
            <a:prstGeom prst="rect">
              <a:avLst/>
            </a:prstGeom>
            <a:noFill/>
            <a:ln>
              <a:noFill/>
            </a:ln>
          </p:spPr>
        </p:pic>
        <p:pic>
          <p:nvPicPr>
            <p:cNvPr id="10" name="Grafik 13" hidden="0"/>
            <p:cNvPicPr>
              <a:picLocks noChangeAspect="1" noChangeArrowheads="1"/>
            </p:cNvPicPr>
            <p:nvPr isPhoto="0" userDrawn="1"/>
          </p:nvPicPr>
          <p:blipFill>
            <a:blip r:embed="rId11"/>
            <a:stretch/>
          </p:blipFill>
          <p:spPr bwMode="auto">
            <a:xfrm>
              <a:off x="623888" y="269197"/>
              <a:ext cx="1975629" cy="279483"/>
            </a:xfrm>
            <a:prstGeom prst="rect">
              <a:avLst/>
            </a:prstGeom>
            <a:noFill/>
            <a:ln>
              <a:noFill/>
            </a:ln>
          </p:spPr>
        </p:pic>
        <p:pic>
          <p:nvPicPr>
            <p:cNvPr id="11" name="Grafik 11" descr="Ein Bild, das Tisch enthält.&#10;&#10;Automatisch generierte Beschreibung" hidden="0"/>
            <p:cNvPicPr>
              <a:picLocks noChangeAspect="1" noChangeArrowheads="1"/>
            </p:cNvPicPr>
            <p:nvPr isPhoto="0" userDrawn="1"/>
          </p:nvPicPr>
          <p:blipFill>
            <a:blip r:embed="rId12"/>
            <a:stretch/>
          </p:blipFill>
          <p:spPr bwMode="auto">
            <a:xfrm>
              <a:off x="9191625" y="404664"/>
              <a:ext cx="2284413" cy="390311"/>
            </a:xfrm>
            <a:prstGeom prst="rect">
              <a:avLst/>
            </a:prstGeom>
            <a:noFill/>
            <a:ln>
              <a:noFill/>
            </a:ln>
          </p:spPr>
        </p:pic>
        <p:cxnSp>
          <p:nvCxnSpPr>
            <p:cNvPr id="12" name="Gerade Verbindung 3" hidden="0"/>
            <p:cNvCxnSpPr>
              <a:cxnSpLocks noChangeShapeType="1"/>
            </p:cNvCxnSpPr>
            <p:nvPr isPhoto="0" userDrawn="1"/>
          </p:nvCxnSpPr>
          <p:spPr bwMode="auto">
            <a:xfrm>
              <a:off x="623888" y="908720"/>
              <a:ext cx="10852150" cy="0"/>
            </a:xfrm>
            <a:prstGeom prst="line">
              <a:avLst/>
            </a:prstGeom>
            <a:noFill/>
            <a:ln w="12700" algn="ctr">
              <a:solidFill>
                <a:schemeClr val="tx1"/>
              </a:solidFill>
              <a:round/>
              <a:headEnd/>
              <a:tailEnd/>
            </a:ln>
          </p:spPr>
        </p:cxnSp>
      </p:gr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1" ftr="0" hdr="0" sldNum="0"/>
  <p:txStyles>
    <p:titleStyle>
      <a:lvl1pPr algn="l">
        <a:spcBef>
          <a:spcPts val="0"/>
        </a:spcBef>
        <a:spcAft>
          <a:spcPts val="0"/>
        </a:spcAft>
        <a:defRPr sz="2200">
          <a:solidFill>
            <a:schemeClr val="tx2"/>
          </a:solidFill>
          <a:latin typeface="Akkurat-Bold"/>
          <a:ea typeface="+mj-ea"/>
          <a:cs typeface="+mj-cs"/>
        </a:defRPr>
      </a:lvl1pPr>
      <a:lvl2pPr algn="l">
        <a:spcBef>
          <a:spcPts val="0"/>
        </a:spcBef>
        <a:spcAft>
          <a:spcPts val="0"/>
        </a:spcAft>
        <a:defRPr sz="2200">
          <a:solidFill>
            <a:schemeClr val="tx2"/>
          </a:solidFill>
          <a:latin typeface="Akkurat-Bold"/>
        </a:defRPr>
      </a:lvl2pPr>
      <a:lvl3pPr algn="l">
        <a:spcBef>
          <a:spcPts val="0"/>
        </a:spcBef>
        <a:spcAft>
          <a:spcPts val="0"/>
        </a:spcAft>
        <a:defRPr sz="2200">
          <a:solidFill>
            <a:schemeClr val="tx2"/>
          </a:solidFill>
          <a:latin typeface="Akkurat-Bold"/>
        </a:defRPr>
      </a:lvl3pPr>
      <a:lvl4pPr algn="l">
        <a:spcBef>
          <a:spcPts val="0"/>
        </a:spcBef>
        <a:spcAft>
          <a:spcPts val="0"/>
        </a:spcAft>
        <a:defRPr sz="2200">
          <a:solidFill>
            <a:schemeClr val="tx2"/>
          </a:solidFill>
          <a:latin typeface="Akkurat-Bold"/>
        </a:defRPr>
      </a:lvl4pPr>
      <a:lvl5pPr algn="l">
        <a:spcBef>
          <a:spcPts val="0"/>
        </a:spcBef>
        <a:spcAft>
          <a:spcPts val="0"/>
        </a:spcAft>
        <a:defRPr sz="2200">
          <a:solidFill>
            <a:schemeClr val="tx2"/>
          </a:solidFill>
          <a:latin typeface="Akkurat-Bold"/>
        </a:defRPr>
      </a:lvl5pPr>
      <a:lvl6pPr marL="457200" algn="l">
        <a:spcBef>
          <a:spcPts val="0"/>
        </a:spcBef>
        <a:spcAft>
          <a:spcPts val="0"/>
        </a:spcAft>
        <a:defRPr sz="2200">
          <a:solidFill>
            <a:schemeClr val="tx2"/>
          </a:solidFill>
          <a:latin typeface="Arial"/>
        </a:defRPr>
      </a:lvl6pPr>
      <a:lvl7pPr marL="914400" algn="l">
        <a:spcBef>
          <a:spcPts val="0"/>
        </a:spcBef>
        <a:spcAft>
          <a:spcPts val="0"/>
        </a:spcAft>
        <a:defRPr sz="2200">
          <a:solidFill>
            <a:schemeClr val="tx2"/>
          </a:solidFill>
          <a:latin typeface="Arial"/>
        </a:defRPr>
      </a:lvl7pPr>
      <a:lvl8pPr marL="1371600" algn="l">
        <a:spcBef>
          <a:spcPts val="0"/>
        </a:spcBef>
        <a:spcAft>
          <a:spcPts val="0"/>
        </a:spcAft>
        <a:defRPr sz="2200">
          <a:solidFill>
            <a:schemeClr val="tx2"/>
          </a:solidFill>
          <a:latin typeface="Arial"/>
        </a:defRPr>
      </a:lvl8pPr>
      <a:lvl9pPr marL="1828800" algn="l">
        <a:spcBef>
          <a:spcPts val="0"/>
        </a:spcBef>
        <a:spcAft>
          <a:spcPts val="0"/>
        </a:spcAft>
        <a:defRPr sz="2200">
          <a:solidFill>
            <a:schemeClr val="tx2"/>
          </a:solidFill>
          <a:latin typeface="Arial"/>
        </a:defRPr>
      </a:lvl9pPr>
    </p:titleStyle>
    <p:bodyStyle>
      <a:lvl1pPr marL="342900" indent="-342900" algn="l">
        <a:spcBef>
          <a:spcPts val="0"/>
        </a:spcBef>
        <a:spcAft>
          <a:spcPts val="0"/>
        </a:spcAft>
        <a:buClr>
          <a:schemeClr val="folHlink"/>
        </a:buClr>
        <a:buFont typeface="Wingdings"/>
        <a:buChar char="§"/>
        <a:defRPr>
          <a:solidFill>
            <a:schemeClr val="tx1"/>
          </a:solidFill>
          <a:latin typeface="Akkurat"/>
          <a:ea typeface="+mn-ea"/>
          <a:cs typeface="+mn-cs"/>
        </a:defRPr>
      </a:lvl1pPr>
      <a:lvl2pPr marL="742950" indent="-285750" algn="l">
        <a:spcBef>
          <a:spcPts val="0"/>
        </a:spcBef>
        <a:spcAft>
          <a:spcPts val="0"/>
        </a:spcAft>
        <a:buClr>
          <a:schemeClr val="folHlink"/>
        </a:buClr>
        <a:buFont typeface="Wingdings"/>
        <a:buChar char="§"/>
        <a:defRPr sz="1600">
          <a:solidFill>
            <a:schemeClr val="tx1"/>
          </a:solidFill>
          <a:latin typeface="Akkurat"/>
        </a:defRPr>
      </a:lvl2pPr>
      <a:lvl3pPr marL="1143000" indent="-228600" algn="l">
        <a:spcBef>
          <a:spcPts val="0"/>
        </a:spcBef>
        <a:spcAft>
          <a:spcPts val="0"/>
        </a:spcAft>
        <a:buClr>
          <a:schemeClr val="folHlink"/>
        </a:buClr>
        <a:buFont typeface="Wingdings"/>
        <a:buChar char="§"/>
        <a:defRPr sz="1400">
          <a:solidFill>
            <a:schemeClr val="tx1"/>
          </a:solidFill>
          <a:latin typeface="Akkurat"/>
        </a:defRPr>
      </a:lvl3pPr>
      <a:lvl4pPr marL="1600200" indent="-228600" algn="l">
        <a:spcBef>
          <a:spcPts val="0"/>
        </a:spcBef>
        <a:spcAft>
          <a:spcPts val="0"/>
        </a:spcAft>
        <a:buClr>
          <a:schemeClr val="folHlink"/>
        </a:buClr>
        <a:buFont typeface="Wingdings"/>
        <a:buChar char="§"/>
        <a:defRPr sz="1400">
          <a:solidFill>
            <a:schemeClr val="tx1"/>
          </a:solidFill>
          <a:latin typeface="Akkurat"/>
        </a:defRPr>
      </a:lvl4pPr>
      <a:lvl5pPr marL="2057400" indent="-228600" algn="l">
        <a:spcBef>
          <a:spcPts val="0"/>
        </a:spcBef>
        <a:spcAft>
          <a:spcPts val="0"/>
        </a:spcAft>
        <a:buClr>
          <a:schemeClr val="folHlink"/>
        </a:buClr>
        <a:buFont typeface="Wingdings"/>
        <a:buChar char="§"/>
        <a:defRPr sz="1400">
          <a:solidFill>
            <a:schemeClr val="tx1"/>
          </a:solidFill>
          <a:latin typeface="Akkurat"/>
        </a:defRPr>
      </a:lvl5pPr>
      <a:lvl6pPr marL="2514600" indent="-228600" algn="l">
        <a:spcBef>
          <a:spcPts val="0"/>
        </a:spcBef>
        <a:spcAft>
          <a:spcPts val="0"/>
        </a:spcAft>
        <a:buClr>
          <a:schemeClr val="folHlink"/>
        </a:buClr>
        <a:buFont typeface="Wingdings"/>
        <a:buChar char="§"/>
        <a:defRPr sz="1400">
          <a:solidFill>
            <a:schemeClr val="tx1"/>
          </a:solidFill>
          <a:latin typeface="+mn-lt"/>
        </a:defRPr>
      </a:lvl6pPr>
      <a:lvl7pPr marL="2971800" indent="-228600" algn="l">
        <a:spcBef>
          <a:spcPts val="0"/>
        </a:spcBef>
        <a:spcAft>
          <a:spcPts val="0"/>
        </a:spcAft>
        <a:buClr>
          <a:schemeClr val="folHlink"/>
        </a:buClr>
        <a:buFont typeface="Wingdings"/>
        <a:buChar char="§"/>
        <a:defRPr sz="1400">
          <a:solidFill>
            <a:schemeClr val="tx1"/>
          </a:solidFill>
          <a:latin typeface="+mn-lt"/>
        </a:defRPr>
      </a:lvl7pPr>
      <a:lvl8pPr marL="3429000" indent="-228600" algn="l">
        <a:spcBef>
          <a:spcPts val="0"/>
        </a:spcBef>
        <a:spcAft>
          <a:spcPts val="0"/>
        </a:spcAft>
        <a:buClr>
          <a:schemeClr val="folHlink"/>
        </a:buClr>
        <a:buFont typeface="Wingdings"/>
        <a:buChar char="§"/>
        <a:defRPr sz="1400">
          <a:solidFill>
            <a:schemeClr val="tx1"/>
          </a:solidFill>
          <a:latin typeface="+mn-lt"/>
        </a:defRPr>
      </a:lvl8pPr>
      <a:lvl9pPr marL="3886200" indent="-228600" algn="l">
        <a:spcBef>
          <a:spcPts val="0"/>
        </a:spcBef>
        <a:spcAft>
          <a:spcPts val="0"/>
        </a:spcAft>
        <a:buClr>
          <a:schemeClr val="folHlink"/>
        </a:buClr>
        <a:buFont typeface="Wingdings"/>
        <a:buChar char="§"/>
        <a:defRPr sz="1400">
          <a:solidFill>
            <a:schemeClr val="tx1"/>
          </a:solidFill>
          <a:latin typeface="+mn-lt"/>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pic>
        <p:nvPicPr>
          <p:cNvPr id="4" name="Grafik 7" hidden="0"/>
          <p:cNvPicPr>
            <a:picLocks noChangeAspect="1"/>
          </p:cNvPicPr>
          <p:nvPr isPhoto="0" userDrawn="0"/>
        </p:nvPicPr>
        <p:blipFill>
          <a:blip r:embed="rId20"/>
          <a:stretch/>
        </p:blipFill>
        <p:spPr bwMode="auto">
          <a:xfrm>
            <a:off x="0" y="6257925"/>
            <a:ext cx="12192000" cy="600075"/>
          </a:xfrm>
          <a:prstGeom prst="rect">
            <a:avLst/>
          </a:prstGeom>
          <a:noFill/>
          <a:ln>
            <a:noFill/>
          </a:ln>
        </p:spPr>
      </p:pic>
      <p:sp>
        <p:nvSpPr>
          <p:cNvPr id="5" name="Rechteck 15" hidden="0"/>
          <p:cNvSpPr/>
          <p:nvPr isPhoto="0" userDrawn="0"/>
        </p:nvSpPr>
        <p:spPr bwMode="auto">
          <a:xfrm>
            <a:off x="192088" y="1044575"/>
            <a:ext cx="11807825" cy="5111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EBEDEF"/>
              </a:solidFill>
              <a:latin typeface="Calibri"/>
              <a:ea typeface="+mn-ea"/>
              <a:cs typeface="+mn-cs"/>
            </a:endParaRPr>
          </a:p>
        </p:txBody>
      </p:sp>
      <p:pic>
        <p:nvPicPr>
          <p:cNvPr id="6" name="Grafik 6" hidden="0"/>
          <p:cNvPicPr>
            <a:picLocks noChangeAspect="1"/>
          </p:cNvPicPr>
          <p:nvPr isPhoto="0" userDrawn="0"/>
        </p:nvPicPr>
        <p:blipFill>
          <a:blip r:embed="rId21"/>
          <a:stretch/>
        </p:blipFill>
        <p:spPr bwMode="auto">
          <a:xfrm>
            <a:off x="0" y="0"/>
            <a:ext cx="12192000" cy="363538"/>
          </a:xfrm>
          <a:prstGeom prst="rect">
            <a:avLst/>
          </a:prstGeom>
          <a:noFill/>
          <a:ln>
            <a:noFill/>
          </a:ln>
        </p:spPr>
      </p:pic>
      <p:sp>
        <p:nvSpPr>
          <p:cNvPr id="7" name="Titelplatzhalter 1" hidden="0"/>
          <p:cNvSpPr>
            <a:spLocks noGrp="1"/>
          </p:cNvSpPr>
          <p:nvPr isPhoto="0" userDrawn="0">
            <p:ph type="title" hasCustomPrompt="0"/>
          </p:nvPr>
        </p:nvSpPr>
        <p:spPr bwMode="auto">
          <a:xfrm>
            <a:off x="431799" y="1223963"/>
            <a:ext cx="11328400" cy="720724"/>
          </a:xfrm>
          <a:prstGeom prst="rect">
            <a:avLst/>
          </a:prstGeom>
          <a:noFill/>
          <a:ln>
            <a:noFill/>
          </a:ln>
        </p:spPr>
        <p:txBody>
          <a:bodyPr vert="horz" wrap="square" lIns="0" tIns="0" rIns="0" bIns="0" numCol="1" anchor="b" anchorCtr="0" compatLnSpc="1">
            <a:prstTxWarp prst="textNoShape"/>
          </a:bodyPr>
          <a:lstStyle/>
          <a:p>
            <a:pPr lvl="0">
              <a:defRPr/>
            </a:pPr>
            <a:r>
              <a:rPr lang="de-DE"/>
              <a:t>Enter title of this page</a:t>
            </a:r>
            <a:endParaRPr/>
          </a:p>
        </p:txBody>
      </p:sp>
      <p:sp>
        <p:nvSpPr>
          <p:cNvPr id="8" name="Textplatzhalter 2" hidden="0"/>
          <p:cNvSpPr>
            <a:spLocks noGrp="1"/>
          </p:cNvSpPr>
          <p:nvPr isPhoto="0" userDrawn="0">
            <p:ph type="body" idx="1" hasCustomPrompt="0"/>
          </p:nvPr>
        </p:nvSpPr>
        <p:spPr bwMode="auto">
          <a:xfrm>
            <a:off x="431799" y="2124075"/>
            <a:ext cx="11328400" cy="3843338"/>
          </a:xfrm>
          <a:prstGeom prst="rect">
            <a:avLst/>
          </a:prstGeom>
          <a:noFill/>
          <a:ln>
            <a:noFill/>
          </a:ln>
        </p:spPr>
        <p:txBody>
          <a:bodyPr vert="horz" wrap="square" lIns="0" tIns="0" rIns="0" bIns="0" numCol="1" anchor="t" anchorCtr="0" compatLnSpc="1">
            <a:prstTxWarp prst="textNoShape"/>
          </a:bodyPr>
          <a:lstStyle/>
          <a:p>
            <a:pPr lvl="0">
              <a:defRPr/>
            </a:pPr>
            <a:r>
              <a:rPr lang="de-DE"/>
              <a:t>Enter Text</a:t>
            </a:r>
            <a:endParaRPr/>
          </a:p>
          <a:p>
            <a:pPr lvl="1">
              <a:defRPr/>
            </a:pPr>
            <a:r>
              <a:rPr lang="de-DE"/>
              <a:t>Second level</a:t>
            </a:r>
            <a:endParaRPr/>
          </a:p>
          <a:p>
            <a:pPr lvl="2">
              <a:defRPr/>
            </a:pPr>
            <a:r>
              <a:rPr lang="de-DE"/>
              <a:t>Third level</a:t>
            </a:r>
            <a:endParaRPr/>
          </a:p>
          <a:p>
            <a:pPr lvl="3">
              <a:defRPr/>
            </a:pPr>
            <a:r>
              <a:rPr lang="de-DE"/>
              <a:t>Fourth level</a:t>
            </a:r>
            <a:endParaRPr/>
          </a:p>
          <a:p>
            <a:pPr lvl="4">
              <a:defRPr/>
            </a:pPr>
            <a:r>
              <a:rPr lang="de-DE"/>
              <a:t>Fifth level</a:t>
            </a:r>
            <a:endParaRPr/>
          </a:p>
        </p:txBody>
      </p:sp>
      <p:sp>
        <p:nvSpPr>
          <p:cNvPr id="9" name="Foliennummernplatzhalter 5" hidden="0"/>
          <p:cNvSpPr>
            <a:spLocks noGrp="1"/>
          </p:cNvSpPr>
          <p:nvPr isPhoto="0" userDrawn="0">
            <p:ph type="sldNum" sz="quarter" idx="4" hasCustomPrompt="0"/>
          </p:nvPr>
        </p:nvSpPr>
        <p:spPr bwMode="auto">
          <a:xfrm>
            <a:off x="9120188" y="6516688"/>
            <a:ext cx="2640012" cy="125412"/>
          </a:xfrm>
          <a:prstGeom prst="rect">
            <a:avLst/>
          </a:prstGeom>
        </p:spPr>
        <p:txBody>
          <a:bodyPr vert="horz" wrap="square" lIns="0" tIns="0" rIns="0" bIns="0" numCol="1" anchor="ctr" anchorCtr="0" compatLnSpc="1">
            <a:prstTxWarp prst="textNoShape"/>
          </a:bodyPr>
          <a:lstStyle>
            <a:lvl1pPr algn="r">
              <a:defRPr sz="900" b="1">
                <a:solidFill>
                  <a:srgbClr val="FFFFFF"/>
                </a:solidFill>
                <a:latin typeface="Calibri"/>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1AE80E4F-A8D1-49CB-906E-0A7378007DEB}"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
        <p:nvSpPr>
          <p:cNvPr id="10" name="Fußzeilenplatzhalter 4" hidden="0"/>
          <p:cNvSpPr>
            <a:spLocks noAdjustHandles="0" noChangeArrowheads="0"/>
          </p:cNvSpPr>
          <p:nvPr isPhoto="0" userDrawn="0"/>
        </p:nvSpPr>
        <p:spPr bwMode="auto">
          <a:xfrm>
            <a:off x="431799" y="6642100"/>
            <a:ext cx="8159750" cy="125413"/>
          </a:xfrm>
          <a:prstGeom prst="rect">
            <a:avLst/>
          </a:prstGeom>
        </p:spPr>
        <p:txBody>
          <a:bodyPr wrap="none" lIns="0" tIns="0" rIns="0" bIns="0"/>
          <a:lstStyle>
            <a:defPPr>
              <a:defRPr lang="de-DE"/>
            </a:defPPr>
            <a:lvl1pPr marL="0" algn="l" defTabSz="914400">
              <a:defRPr sz="900" b="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lang="de-DE" sz="900" b="0" i="0" u="none" strike="noStrike" cap="none" spc="0">
              <a:ln>
                <a:noFill/>
              </a:ln>
              <a:solidFill>
                <a:srgbClr val="333333">
                  <a:tint val="75000"/>
                </a:srgbClr>
              </a:solidFill>
              <a:latin typeface="Calibri"/>
              <a:ea typeface="+mn-ea"/>
              <a:cs typeface="+mn-cs"/>
            </a:endParaRPr>
          </a:p>
        </p:txBody>
      </p:sp>
      <p:sp>
        <p:nvSpPr>
          <p:cNvPr id="11" name="Fußzeilenplatzhalter 4" hidden="0"/>
          <p:cNvSpPr>
            <a:spLocks noAdjustHandles="0" noChangeArrowheads="0"/>
          </p:cNvSpPr>
          <p:nvPr isPhoto="0" userDrawn="0"/>
        </p:nvSpPr>
        <p:spPr bwMode="auto">
          <a:xfrm>
            <a:off x="431799" y="468313"/>
            <a:ext cx="8159750" cy="377825"/>
          </a:xfrm>
          <a:prstGeom prst="rect">
            <a:avLst/>
          </a:prstGeom>
        </p:spPr>
        <p:txBody>
          <a:bodyPr lIns="0" tIns="0" rIns="0" bIns="0" anchor="b"/>
          <a:lstStyle>
            <a:defPPr>
              <a:defRPr lang="de-DE"/>
            </a:defPPr>
            <a:lvl1pPr marL="0" algn="l" defTabSz="914400">
              <a:defRPr sz="900" b="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lang="de-DE" sz="900" b="0" i="0" u="none" strike="noStrike" cap="none" spc="0">
              <a:ln>
                <a:noFill/>
              </a:ln>
              <a:solidFill>
                <a:srgbClr val="333333">
                  <a:tint val="75000"/>
                </a:srgbClr>
              </a:solidFill>
              <a:latin typeface="Calibri"/>
              <a:ea typeface="+mn-ea"/>
              <a:cs typeface="+mn-cs"/>
            </a:endParaRPr>
          </a:p>
        </p:txBody>
      </p:sp>
      <p:pic>
        <p:nvPicPr>
          <p:cNvPr id="12" name="Picture 13" descr="tud_logo_rgb_150dpi" hidden="0"/>
          <p:cNvPicPr>
            <a:picLocks noChangeAspect="1" noChangeArrowheads="1"/>
          </p:cNvPicPr>
          <p:nvPr isPhoto="0" userDrawn="1"/>
        </p:nvPicPr>
        <p:blipFill>
          <a:blip r:embed="rId22"/>
          <a:stretch/>
        </p:blipFill>
        <p:spPr bwMode="auto">
          <a:xfrm>
            <a:off x="239714" y="476250"/>
            <a:ext cx="2977016" cy="468313"/>
          </a:xfrm>
          <a:prstGeom prst="rect">
            <a:avLst/>
          </a:prstGeom>
          <a:noFill/>
          <a:ln>
            <a:noFill/>
          </a:ln>
        </p:spPr>
      </p:pic>
      <p:sp>
        <p:nvSpPr>
          <p:cNvPr id="13" name="Fußzeilenplatzhalter 1" hidden="0"/>
          <p:cNvSpPr>
            <a:spLocks noAdjustHandles="1" noChangeArrowheads="0"/>
          </p:cNvSpPr>
          <p:nvPr isPhoto="0" userDrawn="1"/>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pic>
        <p:nvPicPr>
          <p:cNvPr id="14" name="Grafik 11" descr="Ein Bild, das Tisch enthält.&#10;&#10;Automatisch generierte Beschreibung" hidden="0"/>
          <p:cNvPicPr>
            <a:picLocks noChangeAspect="1" noChangeArrowheads="1"/>
          </p:cNvPicPr>
          <p:nvPr isPhoto="0" userDrawn="1"/>
        </p:nvPicPr>
        <p:blipFill>
          <a:blip r:embed="rId23"/>
          <a:stretch/>
        </p:blipFill>
        <p:spPr bwMode="auto">
          <a:xfrm>
            <a:off x="9325054" y="476017"/>
            <a:ext cx="2674859" cy="456079"/>
          </a:xfrm>
          <a:prstGeom prst="rect">
            <a:avLst/>
          </a:prstGeom>
          <a:noFill/>
          <a:ln>
            <a:noFill/>
          </a:ln>
        </p:spPr>
      </p:pic>
    </p:spTree>
  </p:cSld>
  <p:clrMap accent1="accent1" accent2="accent2" accent3="accent3" accent4="accent4" accent5="accent5" accent6="accent6" bg1="lt1" bg2="lt2" folHlink="folHlink" hlink="hlink" tx1="dk1" tx2="dk2"/>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hf dt="1" ftr="1" hdr="0" sldNum="1"/>
  <p:txStyles>
    <p:titleStyle>
      <a:lvl1pPr algn="l">
        <a:lnSpc>
          <a:spcPct val="80000"/>
        </a:lnSpc>
        <a:spcBef>
          <a:spcPts val="0"/>
        </a:spcBef>
        <a:spcAft>
          <a:spcPts val="0"/>
        </a:spcAft>
        <a:defRPr sz="3000" b="1">
          <a:solidFill>
            <a:schemeClr val="tx1"/>
          </a:solidFill>
          <a:latin typeface="+mj-lt"/>
          <a:ea typeface="+mj-ea"/>
          <a:cs typeface="+mj-cs"/>
        </a:defRPr>
      </a:lvl1pPr>
      <a:lvl2pPr algn="l">
        <a:lnSpc>
          <a:spcPct val="80000"/>
        </a:lnSpc>
        <a:spcBef>
          <a:spcPts val="0"/>
        </a:spcBef>
        <a:spcAft>
          <a:spcPts val="0"/>
        </a:spcAft>
        <a:defRPr sz="3000" b="1">
          <a:solidFill>
            <a:schemeClr val="tx1"/>
          </a:solidFill>
          <a:latin typeface="Calibri"/>
        </a:defRPr>
      </a:lvl2pPr>
      <a:lvl3pPr algn="l">
        <a:lnSpc>
          <a:spcPct val="80000"/>
        </a:lnSpc>
        <a:spcBef>
          <a:spcPts val="0"/>
        </a:spcBef>
        <a:spcAft>
          <a:spcPts val="0"/>
        </a:spcAft>
        <a:defRPr sz="3000" b="1">
          <a:solidFill>
            <a:schemeClr val="tx1"/>
          </a:solidFill>
          <a:latin typeface="Calibri"/>
        </a:defRPr>
      </a:lvl3pPr>
      <a:lvl4pPr algn="l">
        <a:lnSpc>
          <a:spcPct val="80000"/>
        </a:lnSpc>
        <a:spcBef>
          <a:spcPts val="0"/>
        </a:spcBef>
        <a:spcAft>
          <a:spcPts val="0"/>
        </a:spcAft>
        <a:defRPr sz="3000" b="1">
          <a:solidFill>
            <a:schemeClr val="tx1"/>
          </a:solidFill>
          <a:latin typeface="Calibri"/>
        </a:defRPr>
      </a:lvl4pPr>
      <a:lvl5pPr algn="l">
        <a:lnSpc>
          <a:spcPct val="80000"/>
        </a:lnSpc>
        <a:spcBef>
          <a:spcPts val="0"/>
        </a:spcBef>
        <a:spcAft>
          <a:spcPts val="0"/>
        </a:spcAft>
        <a:defRPr sz="3000" b="1">
          <a:solidFill>
            <a:schemeClr val="tx1"/>
          </a:solidFill>
          <a:latin typeface="Calibri"/>
        </a:defRPr>
      </a:lvl5pPr>
      <a:lvl6pPr marL="457200" algn="l">
        <a:lnSpc>
          <a:spcPct val="80000"/>
        </a:lnSpc>
        <a:spcBef>
          <a:spcPts val="0"/>
        </a:spcBef>
        <a:spcAft>
          <a:spcPts val="0"/>
        </a:spcAft>
        <a:defRPr sz="3000" b="1">
          <a:solidFill>
            <a:schemeClr val="tx1"/>
          </a:solidFill>
          <a:latin typeface="Calibri"/>
        </a:defRPr>
      </a:lvl6pPr>
      <a:lvl7pPr marL="914400" algn="l">
        <a:lnSpc>
          <a:spcPct val="80000"/>
        </a:lnSpc>
        <a:spcBef>
          <a:spcPts val="0"/>
        </a:spcBef>
        <a:spcAft>
          <a:spcPts val="0"/>
        </a:spcAft>
        <a:defRPr sz="3000" b="1">
          <a:solidFill>
            <a:schemeClr val="tx1"/>
          </a:solidFill>
          <a:latin typeface="Calibri"/>
        </a:defRPr>
      </a:lvl7pPr>
      <a:lvl8pPr marL="1371600" algn="l">
        <a:lnSpc>
          <a:spcPct val="80000"/>
        </a:lnSpc>
        <a:spcBef>
          <a:spcPts val="0"/>
        </a:spcBef>
        <a:spcAft>
          <a:spcPts val="0"/>
        </a:spcAft>
        <a:defRPr sz="3000" b="1">
          <a:solidFill>
            <a:schemeClr val="tx1"/>
          </a:solidFill>
          <a:latin typeface="Calibri"/>
        </a:defRPr>
      </a:lvl8pPr>
      <a:lvl9pPr marL="1828800" algn="l">
        <a:lnSpc>
          <a:spcPct val="80000"/>
        </a:lnSpc>
        <a:spcBef>
          <a:spcPts val="0"/>
        </a:spcBef>
        <a:spcAft>
          <a:spcPts val="0"/>
        </a:spcAft>
        <a:defRPr sz="3000" b="1">
          <a:solidFill>
            <a:schemeClr val="tx1"/>
          </a:solidFill>
          <a:latin typeface="Calibri"/>
        </a:defRPr>
      </a:lvl9pPr>
    </p:titleStyle>
    <p:bodyStyle>
      <a:lvl1pPr marL="285750" indent="-285750" algn="l" defTabSz="719138">
        <a:spcBef>
          <a:spcPts val="0"/>
        </a:spcBef>
        <a:spcAft>
          <a:spcPts val="0"/>
        </a:spcAft>
        <a:buFont typeface="Arial"/>
        <a:buChar char="•"/>
        <a:defRPr sz="1700">
          <a:solidFill>
            <a:schemeClr val="tx1"/>
          </a:solidFill>
          <a:latin typeface="+mn-lt"/>
          <a:ea typeface="+mn-ea"/>
          <a:cs typeface="+mn-cs"/>
        </a:defRPr>
      </a:lvl1pPr>
      <a:lvl2pPr marL="552450" indent="-285750" algn="l" defTabSz="719138">
        <a:spcBef>
          <a:spcPts val="0"/>
        </a:spcBef>
        <a:spcAft>
          <a:spcPts val="0"/>
        </a:spcAft>
        <a:buFont typeface="Arial"/>
        <a:buChar char="•"/>
        <a:defRPr sz="1700">
          <a:solidFill>
            <a:schemeClr val="tx1"/>
          </a:solidFill>
          <a:latin typeface="+mn-lt"/>
          <a:ea typeface="+mn-ea"/>
          <a:cs typeface="+mn-cs"/>
        </a:defRPr>
      </a:lvl2pPr>
      <a:lvl3pPr marL="827088" indent="-285750" algn="l" defTabSz="719138">
        <a:spcBef>
          <a:spcPts val="0"/>
        </a:spcBef>
        <a:spcAft>
          <a:spcPts val="0"/>
        </a:spcAft>
        <a:buFont typeface="Arial"/>
        <a:buChar char="•"/>
        <a:defRPr sz="1700">
          <a:solidFill>
            <a:schemeClr val="tx1"/>
          </a:solidFill>
          <a:latin typeface="+mn-lt"/>
          <a:ea typeface="+mn-ea"/>
          <a:cs typeface="+mn-cs"/>
        </a:defRPr>
      </a:lvl3pPr>
      <a:lvl4pPr marL="1093788" indent="-285750" algn="l" defTabSz="719138">
        <a:spcBef>
          <a:spcPts val="0"/>
        </a:spcBef>
        <a:spcAft>
          <a:spcPts val="0"/>
        </a:spcAft>
        <a:buFont typeface="Arial"/>
        <a:buChar char="•"/>
        <a:defRPr sz="1700">
          <a:solidFill>
            <a:schemeClr val="tx1"/>
          </a:solidFill>
          <a:latin typeface="+mn-lt"/>
          <a:ea typeface="+mn-ea"/>
          <a:cs typeface="+mn-cs"/>
        </a:defRPr>
      </a:lvl4pPr>
      <a:lvl5pPr marL="1360488" indent="-285750" algn="l" defTabSz="719138">
        <a:spcBef>
          <a:spcPts val="0"/>
        </a:spcBef>
        <a:spcAft>
          <a:spcPts val="0"/>
        </a:spcAft>
        <a:buFont typeface="Arial"/>
        <a:buChar char="•"/>
        <a:defRPr sz="1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pic>
        <p:nvPicPr>
          <p:cNvPr id="4" name="Grafik 7" hidden="0"/>
          <p:cNvPicPr>
            <a:picLocks noChangeAspect="1"/>
          </p:cNvPicPr>
          <p:nvPr isPhoto="0" userDrawn="1"/>
        </p:nvPicPr>
        <p:blipFill>
          <a:blip r:embed="rId21"/>
          <a:stretch/>
        </p:blipFill>
        <p:spPr bwMode="auto">
          <a:xfrm>
            <a:off x="0" y="6257925"/>
            <a:ext cx="12192000" cy="600075"/>
          </a:xfrm>
          <a:prstGeom prst="rect">
            <a:avLst/>
          </a:prstGeom>
          <a:noFill/>
          <a:ln>
            <a:noFill/>
          </a:ln>
        </p:spPr>
      </p:pic>
      <p:sp>
        <p:nvSpPr>
          <p:cNvPr id="5" name="Rechteck 15" hidden="0"/>
          <p:cNvSpPr/>
          <p:nvPr isPhoto="0" userDrawn="0"/>
        </p:nvSpPr>
        <p:spPr bwMode="auto">
          <a:xfrm>
            <a:off x="192088" y="1044575"/>
            <a:ext cx="11807825" cy="5111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srgbClr val="EBEDEF"/>
              </a:solidFill>
              <a:latin typeface="Calibri"/>
              <a:ea typeface="+mn-ea"/>
              <a:cs typeface="+mn-cs"/>
            </a:endParaRPr>
          </a:p>
        </p:txBody>
      </p:sp>
      <p:pic>
        <p:nvPicPr>
          <p:cNvPr id="6" name="Grafik 6" hidden="0"/>
          <p:cNvPicPr>
            <a:picLocks noChangeAspect="1"/>
          </p:cNvPicPr>
          <p:nvPr isPhoto="0" userDrawn="0"/>
        </p:nvPicPr>
        <p:blipFill>
          <a:blip r:embed="rId22"/>
          <a:stretch/>
        </p:blipFill>
        <p:spPr bwMode="auto">
          <a:xfrm>
            <a:off x="0" y="0"/>
            <a:ext cx="12192000" cy="363538"/>
          </a:xfrm>
          <a:prstGeom prst="rect">
            <a:avLst/>
          </a:prstGeom>
          <a:noFill/>
          <a:ln>
            <a:noFill/>
          </a:ln>
        </p:spPr>
      </p:pic>
      <p:sp>
        <p:nvSpPr>
          <p:cNvPr id="7" name="Titelplatzhalter 1" hidden="0"/>
          <p:cNvSpPr>
            <a:spLocks noGrp="1"/>
          </p:cNvSpPr>
          <p:nvPr isPhoto="0" userDrawn="0">
            <p:ph type="title" hasCustomPrompt="0"/>
          </p:nvPr>
        </p:nvSpPr>
        <p:spPr bwMode="auto">
          <a:xfrm>
            <a:off x="431799" y="1223963"/>
            <a:ext cx="11328400" cy="720724"/>
          </a:xfrm>
          <a:prstGeom prst="rect">
            <a:avLst/>
          </a:prstGeom>
          <a:noFill/>
          <a:ln>
            <a:noFill/>
          </a:ln>
        </p:spPr>
        <p:txBody>
          <a:bodyPr vert="horz" wrap="square" lIns="0" tIns="0" rIns="0" bIns="0" numCol="1" anchor="b" anchorCtr="0" compatLnSpc="1">
            <a:prstTxWarp prst="textNoShape"/>
          </a:bodyPr>
          <a:lstStyle/>
          <a:p>
            <a:pPr lvl="0">
              <a:defRPr/>
            </a:pPr>
            <a:r>
              <a:rPr lang="de-DE"/>
              <a:t>Enter title of this page</a:t>
            </a:r>
            <a:endParaRPr/>
          </a:p>
        </p:txBody>
      </p:sp>
      <p:sp>
        <p:nvSpPr>
          <p:cNvPr id="8" name="Textplatzhalter 2" hidden="0"/>
          <p:cNvSpPr>
            <a:spLocks noGrp="1"/>
          </p:cNvSpPr>
          <p:nvPr isPhoto="0" userDrawn="0">
            <p:ph type="body" idx="1" hasCustomPrompt="0"/>
          </p:nvPr>
        </p:nvSpPr>
        <p:spPr bwMode="auto">
          <a:xfrm>
            <a:off x="431799" y="2124075"/>
            <a:ext cx="11328400" cy="3843338"/>
          </a:xfrm>
          <a:prstGeom prst="rect">
            <a:avLst/>
          </a:prstGeom>
          <a:noFill/>
          <a:ln>
            <a:noFill/>
          </a:ln>
        </p:spPr>
        <p:txBody>
          <a:bodyPr vert="horz" wrap="square" lIns="0" tIns="0" rIns="0" bIns="0" numCol="1" anchor="t" anchorCtr="0" compatLnSpc="1">
            <a:prstTxWarp prst="textNoShape"/>
          </a:bodyPr>
          <a:lstStyle/>
          <a:p>
            <a:pPr lvl="0">
              <a:defRPr/>
            </a:pPr>
            <a:r>
              <a:rPr lang="de-DE"/>
              <a:t>Enter Text</a:t>
            </a:r>
            <a:endParaRPr/>
          </a:p>
          <a:p>
            <a:pPr lvl="1">
              <a:defRPr/>
            </a:pPr>
            <a:r>
              <a:rPr lang="de-DE"/>
              <a:t>Second level</a:t>
            </a:r>
            <a:endParaRPr/>
          </a:p>
          <a:p>
            <a:pPr lvl="2">
              <a:defRPr/>
            </a:pPr>
            <a:r>
              <a:rPr lang="de-DE"/>
              <a:t>Third level</a:t>
            </a:r>
            <a:endParaRPr/>
          </a:p>
          <a:p>
            <a:pPr lvl="3">
              <a:defRPr/>
            </a:pPr>
            <a:r>
              <a:rPr lang="de-DE"/>
              <a:t>Fourth level</a:t>
            </a:r>
            <a:endParaRPr/>
          </a:p>
          <a:p>
            <a:pPr lvl="4">
              <a:defRPr/>
            </a:pPr>
            <a:r>
              <a:rPr lang="de-DE"/>
              <a:t>Fifth level</a:t>
            </a:r>
            <a:endParaRPr/>
          </a:p>
        </p:txBody>
      </p:sp>
      <p:sp>
        <p:nvSpPr>
          <p:cNvPr id="9" name="Foliennummernplatzhalter 5" hidden="0"/>
          <p:cNvSpPr>
            <a:spLocks noGrp="1"/>
          </p:cNvSpPr>
          <p:nvPr isPhoto="0" userDrawn="0">
            <p:ph type="sldNum" sz="quarter" idx="4" hasCustomPrompt="0"/>
          </p:nvPr>
        </p:nvSpPr>
        <p:spPr bwMode="auto">
          <a:xfrm>
            <a:off x="9120188" y="6516688"/>
            <a:ext cx="2640012" cy="125412"/>
          </a:xfrm>
          <a:prstGeom prst="rect">
            <a:avLst/>
          </a:prstGeom>
        </p:spPr>
        <p:txBody>
          <a:bodyPr vert="horz" wrap="square" lIns="0" tIns="0" rIns="0" bIns="0" numCol="1" anchor="ctr" anchorCtr="0" compatLnSpc="1">
            <a:prstTxWarp prst="textNoShape"/>
          </a:bodyPr>
          <a:lstStyle>
            <a:lvl1pPr algn="r">
              <a:defRPr sz="900" b="1">
                <a:solidFill>
                  <a:srgbClr val="FFFFFF"/>
                </a:solidFill>
                <a:latin typeface="Calibri"/>
              </a:defRPr>
            </a:lvl1pPr>
          </a:lstStyle>
          <a:p>
            <a:pPr marL="0" marR="0" lvl="0" indent="0" algn="r" defTabSz="914400">
              <a:lnSpc>
                <a:spcPct val="100000"/>
              </a:lnSpc>
              <a:spcBef>
                <a:spcPts val="0"/>
              </a:spcBef>
              <a:spcAft>
                <a:spcPts val="0"/>
              </a:spcAft>
              <a:buClrTx/>
              <a:buSzTx/>
              <a:buFontTx/>
              <a:buNone/>
              <a:defRPr/>
            </a:pPr>
            <a:r>
              <a:rPr lang="de-DE" sz="900" b="1" i="0" u="none" strike="noStrike" cap="none" spc="0">
                <a:ln>
                  <a:noFill/>
                </a:ln>
                <a:solidFill>
                  <a:srgbClr val="FFFFFF"/>
                </a:solidFill>
                <a:latin typeface="Calibri"/>
                <a:ea typeface="ヒラギノ角ゴ Pro W3"/>
                <a:cs typeface="+mn-cs"/>
              </a:rPr>
              <a:t>PAGE </a:t>
            </a:r>
            <a:fld id="{6F8D62F0-617E-474B-9B22-B7985A730CE0}" type="slidenum">
              <a:rPr lang="de-DE" sz="900" b="1" i="0" u="none" strike="noStrike" cap="none" spc="0">
                <a:ln>
                  <a:noFill/>
                </a:ln>
                <a:solidFill>
                  <a:srgbClr val="FFFFFF"/>
                </a:solidFill>
                <a:latin typeface="Calibri"/>
                <a:ea typeface="ヒラギノ角ゴ Pro W3"/>
                <a:cs typeface="+mn-cs"/>
              </a:rPr>
              <a:t/>
            </a:fld>
            <a:endParaRPr lang="de-DE" sz="900" b="1" i="0" u="none" strike="noStrike" cap="none" spc="0">
              <a:ln>
                <a:noFill/>
              </a:ln>
              <a:solidFill>
                <a:srgbClr val="FFFFFF"/>
              </a:solidFill>
              <a:latin typeface="Calibri"/>
              <a:ea typeface="ヒラギノ角ゴ Pro W3"/>
              <a:cs typeface="+mn-cs"/>
            </a:endParaRPr>
          </a:p>
        </p:txBody>
      </p:sp>
      <p:sp>
        <p:nvSpPr>
          <p:cNvPr id="10" name="Fußzeilenplatzhalter 4" hidden="0"/>
          <p:cNvSpPr>
            <a:spLocks noAdjustHandles="0" noChangeArrowheads="0"/>
          </p:cNvSpPr>
          <p:nvPr isPhoto="0" userDrawn="0"/>
        </p:nvSpPr>
        <p:spPr bwMode="auto">
          <a:xfrm>
            <a:off x="431799" y="6642100"/>
            <a:ext cx="8159750" cy="125413"/>
          </a:xfrm>
          <a:prstGeom prst="rect">
            <a:avLst/>
          </a:prstGeom>
        </p:spPr>
        <p:txBody>
          <a:bodyPr wrap="none" lIns="0" tIns="0" rIns="0" bIns="0"/>
          <a:lstStyle>
            <a:defPPr>
              <a:defRPr lang="de-DE"/>
            </a:defPPr>
            <a:lvl1pPr marL="0" algn="l" defTabSz="914400">
              <a:defRPr sz="900" b="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lang="de-DE" sz="900" b="0" i="0" u="none" strike="noStrike" cap="none" spc="0">
              <a:ln>
                <a:noFill/>
              </a:ln>
              <a:solidFill>
                <a:srgbClr val="333333">
                  <a:tint val="75000"/>
                </a:srgbClr>
              </a:solidFill>
              <a:latin typeface="Calibri"/>
              <a:ea typeface="+mn-ea"/>
              <a:cs typeface="+mn-cs"/>
            </a:endParaRPr>
          </a:p>
        </p:txBody>
      </p:sp>
      <p:sp>
        <p:nvSpPr>
          <p:cNvPr id="11" name="Fußzeilenplatzhalter 4" hidden="0"/>
          <p:cNvSpPr>
            <a:spLocks noAdjustHandles="0" noChangeArrowheads="0"/>
          </p:cNvSpPr>
          <p:nvPr isPhoto="0" userDrawn="0"/>
        </p:nvSpPr>
        <p:spPr bwMode="auto">
          <a:xfrm>
            <a:off x="431799" y="468313"/>
            <a:ext cx="8159750" cy="377825"/>
          </a:xfrm>
          <a:prstGeom prst="rect">
            <a:avLst/>
          </a:prstGeom>
        </p:spPr>
        <p:txBody>
          <a:bodyPr lIns="0" tIns="0" rIns="0" bIns="0" anchor="b"/>
          <a:lstStyle>
            <a:defPPr>
              <a:defRPr lang="de-DE"/>
            </a:defPPr>
            <a:lvl1pPr marL="0" algn="l" defTabSz="914400">
              <a:defRPr sz="900" b="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a:lnSpc>
                <a:spcPct val="100000"/>
              </a:lnSpc>
              <a:spcBef>
                <a:spcPts val="0"/>
              </a:spcBef>
              <a:spcAft>
                <a:spcPts val="0"/>
              </a:spcAft>
              <a:buClrTx/>
              <a:buSzTx/>
              <a:buFontTx/>
              <a:buNone/>
              <a:defRPr/>
            </a:pPr>
            <a:endParaRPr lang="de-DE" sz="900" b="0" i="0" u="none" strike="noStrike" cap="none" spc="0">
              <a:ln>
                <a:noFill/>
              </a:ln>
              <a:solidFill>
                <a:srgbClr val="333333">
                  <a:tint val="75000"/>
                </a:srgbClr>
              </a:solidFill>
              <a:latin typeface="Calibri"/>
              <a:ea typeface="+mn-ea"/>
              <a:cs typeface="+mn-cs"/>
            </a:endParaRPr>
          </a:p>
        </p:txBody>
      </p:sp>
      <p:pic>
        <p:nvPicPr>
          <p:cNvPr id="12" name="Picture 13" descr="tud_logo_rgb_150dpi" hidden="0"/>
          <p:cNvPicPr>
            <a:picLocks noChangeAspect="1" noChangeArrowheads="1"/>
          </p:cNvPicPr>
          <p:nvPr isPhoto="0" userDrawn="1"/>
        </p:nvPicPr>
        <p:blipFill>
          <a:blip r:embed="rId23"/>
          <a:stretch/>
        </p:blipFill>
        <p:spPr bwMode="auto">
          <a:xfrm>
            <a:off x="239713" y="476250"/>
            <a:ext cx="3091315" cy="468313"/>
          </a:xfrm>
          <a:prstGeom prst="rect">
            <a:avLst/>
          </a:prstGeom>
          <a:noFill/>
          <a:ln>
            <a:noFill/>
          </a:ln>
        </p:spPr>
      </p:pic>
      <p:sp>
        <p:nvSpPr>
          <p:cNvPr id="13" name="Fußzeilenplatzhalter 1" hidden="0"/>
          <p:cNvSpPr>
            <a:spLocks noAdjustHandles="1" noChangeArrowheads="0"/>
          </p:cNvSpPr>
          <p:nvPr isPhoto="0" userDrawn="1"/>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pic>
        <p:nvPicPr>
          <p:cNvPr id="14" name="Grafik 11" descr="Ein Bild, das Tisch enthält.&#10;&#10;Automatisch generierte Beschreibung" hidden="0"/>
          <p:cNvPicPr>
            <a:picLocks noChangeAspect="1" noChangeArrowheads="1"/>
          </p:cNvPicPr>
          <p:nvPr isPhoto="0" userDrawn="1"/>
        </p:nvPicPr>
        <p:blipFill>
          <a:blip r:embed="rId24"/>
          <a:stretch/>
        </p:blipFill>
        <p:spPr bwMode="auto">
          <a:xfrm>
            <a:off x="9236092" y="471727"/>
            <a:ext cx="2763822" cy="471248"/>
          </a:xfrm>
          <a:prstGeom prst="rect">
            <a:avLst/>
          </a:prstGeom>
          <a:noFill/>
          <a:ln>
            <a:noFill/>
          </a:ln>
        </p:spPr>
      </p:pic>
    </p:spTree>
  </p:cSld>
  <p:clrMap accent1="accent1" accent2="accent2" accent3="accent3" accent4="accent4" accent5="accent5" accent6="accent6" bg1="lt1" bg2="lt2" folHlink="folHlink" hlink="hlink" tx1="dk1" tx2="dk2"/>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hf dt="1" ftr="1" hdr="0" sldNum="1"/>
  <p:txStyles>
    <p:titleStyle>
      <a:lvl1pPr algn="l">
        <a:lnSpc>
          <a:spcPct val="80000"/>
        </a:lnSpc>
        <a:spcBef>
          <a:spcPts val="0"/>
        </a:spcBef>
        <a:spcAft>
          <a:spcPts val="0"/>
        </a:spcAft>
        <a:defRPr sz="3000" b="1">
          <a:solidFill>
            <a:schemeClr val="tx1"/>
          </a:solidFill>
          <a:latin typeface="+mj-lt"/>
          <a:ea typeface="+mj-ea"/>
          <a:cs typeface="+mj-cs"/>
        </a:defRPr>
      </a:lvl1pPr>
      <a:lvl2pPr algn="l">
        <a:lnSpc>
          <a:spcPct val="80000"/>
        </a:lnSpc>
        <a:spcBef>
          <a:spcPts val="0"/>
        </a:spcBef>
        <a:spcAft>
          <a:spcPts val="0"/>
        </a:spcAft>
        <a:defRPr sz="3000" b="1">
          <a:solidFill>
            <a:schemeClr val="tx1"/>
          </a:solidFill>
          <a:latin typeface="Calibri"/>
        </a:defRPr>
      </a:lvl2pPr>
      <a:lvl3pPr algn="l">
        <a:lnSpc>
          <a:spcPct val="80000"/>
        </a:lnSpc>
        <a:spcBef>
          <a:spcPts val="0"/>
        </a:spcBef>
        <a:spcAft>
          <a:spcPts val="0"/>
        </a:spcAft>
        <a:defRPr sz="3000" b="1">
          <a:solidFill>
            <a:schemeClr val="tx1"/>
          </a:solidFill>
          <a:latin typeface="Calibri"/>
        </a:defRPr>
      </a:lvl3pPr>
      <a:lvl4pPr algn="l">
        <a:lnSpc>
          <a:spcPct val="80000"/>
        </a:lnSpc>
        <a:spcBef>
          <a:spcPts val="0"/>
        </a:spcBef>
        <a:spcAft>
          <a:spcPts val="0"/>
        </a:spcAft>
        <a:defRPr sz="3000" b="1">
          <a:solidFill>
            <a:schemeClr val="tx1"/>
          </a:solidFill>
          <a:latin typeface="Calibri"/>
        </a:defRPr>
      </a:lvl4pPr>
      <a:lvl5pPr algn="l">
        <a:lnSpc>
          <a:spcPct val="80000"/>
        </a:lnSpc>
        <a:spcBef>
          <a:spcPts val="0"/>
        </a:spcBef>
        <a:spcAft>
          <a:spcPts val="0"/>
        </a:spcAft>
        <a:defRPr sz="3000" b="1">
          <a:solidFill>
            <a:schemeClr val="tx1"/>
          </a:solidFill>
          <a:latin typeface="Calibri"/>
        </a:defRPr>
      </a:lvl5pPr>
      <a:lvl6pPr marL="457200" algn="l">
        <a:lnSpc>
          <a:spcPct val="80000"/>
        </a:lnSpc>
        <a:spcBef>
          <a:spcPts val="0"/>
        </a:spcBef>
        <a:spcAft>
          <a:spcPts val="0"/>
        </a:spcAft>
        <a:defRPr sz="3000" b="1">
          <a:solidFill>
            <a:schemeClr val="tx1"/>
          </a:solidFill>
          <a:latin typeface="Calibri"/>
        </a:defRPr>
      </a:lvl6pPr>
      <a:lvl7pPr marL="914400" algn="l">
        <a:lnSpc>
          <a:spcPct val="80000"/>
        </a:lnSpc>
        <a:spcBef>
          <a:spcPts val="0"/>
        </a:spcBef>
        <a:spcAft>
          <a:spcPts val="0"/>
        </a:spcAft>
        <a:defRPr sz="3000" b="1">
          <a:solidFill>
            <a:schemeClr val="tx1"/>
          </a:solidFill>
          <a:latin typeface="Calibri"/>
        </a:defRPr>
      </a:lvl7pPr>
      <a:lvl8pPr marL="1371600" algn="l">
        <a:lnSpc>
          <a:spcPct val="80000"/>
        </a:lnSpc>
        <a:spcBef>
          <a:spcPts val="0"/>
        </a:spcBef>
        <a:spcAft>
          <a:spcPts val="0"/>
        </a:spcAft>
        <a:defRPr sz="3000" b="1">
          <a:solidFill>
            <a:schemeClr val="tx1"/>
          </a:solidFill>
          <a:latin typeface="Calibri"/>
        </a:defRPr>
      </a:lvl8pPr>
      <a:lvl9pPr marL="1828800" algn="l">
        <a:lnSpc>
          <a:spcPct val="80000"/>
        </a:lnSpc>
        <a:spcBef>
          <a:spcPts val="0"/>
        </a:spcBef>
        <a:spcAft>
          <a:spcPts val="0"/>
        </a:spcAft>
        <a:defRPr sz="3000" b="1">
          <a:solidFill>
            <a:schemeClr val="tx1"/>
          </a:solidFill>
          <a:latin typeface="Calibri"/>
        </a:defRPr>
      </a:lvl9pPr>
    </p:titleStyle>
    <p:bodyStyle>
      <a:lvl1pPr marL="285750" indent="-285750" algn="l" defTabSz="719138">
        <a:spcBef>
          <a:spcPts val="0"/>
        </a:spcBef>
        <a:spcAft>
          <a:spcPts val="0"/>
        </a:spcAft>
        <a:buFont typeface="Arial"/>
        <a:buChar char="•"/>
        <a:defRPr sz="1700">
          <a:solidFill>
            <a:schemeClr val="tx1"/>
          </a:solidFill>
          <a:latin typeface="+mn-lt"/>
          <a:ea typeface="+mn-ea"/>
          <a:cs typeface="+mn-cs"/>
        </a:defRPr>
      </a:lvl1pPr>
      <a:lvl2pPr marL="552450" indent="-285750" algn="l" defTabSz="719138">
        <a:spcBef>
          <a:spcPts val="0"/>
        </a:spcBef>
        <a:spcAft>
          <a:spcPts val="0"/>
        </a:spcAft>
        <a:buFont typeface="Arial"/>
        <a:buChar char="•"/>
        <a:defRPr sz="1700">
          <a:solidFill>
            <a:schemeClr val="tx1"/>
          </a:solidFill>
          <a:latin typeface="+mn-lt"/>
          <a:ea typeface="+mn-ea"/>
          <a:cs typeface="+mn-cs"/>
        </a:defRPr>
      </a:lvl2pPr>
      <a:lvl3pPr marL="827088" indent="-285750" algn="l" defTabSz="719138">
        <a:spcBef>
          <a:spcPts val="0"/>
        </a:spcBef>
        <a:spcAft>
          <a:spcPts val="0"/>
        </a:spcAft>
        <a:buFont typeface="Arial"/>
        <a:buChar char="•"/>
        <a:defRPr sz="1700">
          <a:solidFill>
            <a:schemeClr val="tx1"/>
          </a:solidFill>
          <a:latin typeface="+mn-lt"/>
          <a:ea typeface="+mn-ea"/>
          <a:cs typeface="+mn-cs"/>
        </a:defRPr>
      </a:lvl3pPr>
      <a:lvl4pPr marL="1093788" indent="-285750" algn="l" defTabSz="719138">
        <a:spcBef>
          <a:spcPts val="0"/>
        </a:spcBef>
        <a:spcAft>
          <a:spcPts val="0"/>
        </a:spcAft>
        <a:buFont typeface="Arial"/>
        <a:buChar char="•"/>
        <a:defRPr sz="1700">
          <a:solidFill>
            <a:schemeClr val="tx1"/>
          </a:solidFill>
          <a:latin typeface="+mn-lt"/>
          <a:ea typeface="+mn-ea"/>
          <a:cs typeface="+mn-cs"/>
        </a:defRPr>
      </a:lvl4pPr>
      <a:lvl5pPr marL="1360488" indent="-285750" algn="l" defTabSz="719138">
        <a:spcBef>
          <a:spcPts val="0"/>
        </a:spcBef>
        <a:spcAft>
          <a:spcPts val="0"/>
        </a:spcAft>
        <a:buFont typeface="Arial"/>
        <a:buChar char="•"/>
        <a:defRPr sz="1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alpha val="0"/>
          </a:schemeClr>
        </a:solidFill>
      </p:bgPr>
    </p:bg>
    <p:spTree>
      <p:nvGrpSpPr>
        <p:cNvPr id="1" name="" hidden="0"/>
        <p:cNvGrpSpPr/>
        <p:nvPr isPhoto="0" userDrawn="0"/>
      </p:nvGrpSpPr>
      <p:grpSpPr bwMode="auto">
        <a:xfrm>
          <a:off x="0" y="0"/>
          <a:ext cx="0" cy="0"/>
          <a:chOff x="0" y="0"/>
          <a:chExt cx="0" cy="0"/>
        </a:xfrm>
      </p:grpSpPr>
      <p:sp>
        <p:nvSpPr>
          <p:cNvPr id="4" name="Rechteck 9" hidden="0"/>
          <p:cNvSpPr/>
          <p:nvPr isPhoto="0" userDrawn="1"/>
        </p:nvSpPr>
        <p:spPr bwMode="auto">
          <a:xfrm>
            <a:off x="0" y="0"/>
            <a:ext cx="12192000" cy="404664"/>
          </a:xfrm>
          <a:prstGeom prst="rect">
            <a:avLst/>
          </a:prstGeom>
          <a:solidFill>
            <a:srgbClr val="F28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white"/>
              </a:solidFill>
              <a:latin typeface="Calibri"/>
              <a:ea typeface="+mn-ea"/>
              <a:cs typeface="+mn-cs"/>
            </a:endParaRPr>
          </a:p>
        </p:txBody>
      </p:sp>
      <p:pic>
        <p:nvPicPr>
          <p:cNvPr id="5" name="Picture 4" descr="P:\20101051_KomKomIn\05 Öffentlichkeitsarbeit\00 Logos\Kommunen innovativ - Schriftzug\Schriftzug Kommunen innovativ_weiß.png" hidden="0"/>
          <p:cNvPicPr>
            <a:picLocks noChangeAspect="1" noChangeArrowheads="1"/>
          </p:cNvPicPr>
          <p:nvPr isPhoto="0" userDrawn="1"/>
        </p:nvPicPr>
        <p:blipFill>
          <a:blip r:embed="rId5"/>
          <a:stretch/>
        </p:blipFill>
        <p:spPr bwMode="auto">
          <a:xfrm>
            <a:off x="8208235" y="122336"/>
            <a:ext cx="3762211" cy="159995"/>
          </a:xfrm>
          <a:prstGeom prst="rect">
            <a:avLst/>
          </a:prstGeom>
          <a:noFill/>
        </p:spPr>
      </p:pic>
      <p:pic>
        <p:nvPicPr>
          <p:cNvPr id="6" name="Grafik 1" hidden="0"/>
          <p:cNvPicPr>
            <a:picLocks noChangeAspect="1"/>
          </p:cNvPicPr>
          <p:nvPr isPhoto="0" userDrawn="1"/>
        </p:nvPicPr>
        <p:blipFill>
          <a:blip r:embed="rId6"/>
          <a:stretch/>
        </p:blipFill>
        <p:spPr bwMode="auto">
          <a:xfrm>
            <a:off x="9450240" y="501424"/>
            <a:ext cx="2694432" cy="911352"/>
          </a:xfrm>
          <a:prstGeom prst="rect">
            <a:avLst/>
          </a:prstGeom>
        </p:spPr>
      </p:pic>
    </p:spTree>
  </p:cSld>
  <p:clrMap accent1="accent1" accent2="accent2" accent3="accent3" accent4="accent4" accent5="accent5" accent6="accent6" bg1="lt1" bg2="lt2" folHlink="folHlink" hlink="hlink" tx1="dk1" tx2="dk2"/>
  <p:sldLayoutIdLst>
    <p:sldLayoutId id="2147483697" r:id="rId1"/>
    <p:sldLayoutId id="2147483698" r:id="rId2"/>
    <p:sldLayoutId id="2147483699" r:id="rId3"/>
  </p:sldLayoutIdLst>
  <p:hf dt="1" ftr="0" hdr="0" sldNum="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600"/>
        </a:spcBef>
        <a:buClr>
          <a:srgbClr val="F28502"/>
        </a:buClr>
        <a:buFont typeface="Calibri"/>
        <a:buChar char="»"/>
        <a:defRPr sz="2400">
          <a:solidFill>
            <a:schemeClr val="tx1"/>
          </a:solidFill>
          <a:latin typeface="+mn-lt"/>
          <a:ea typeface="+mn-ea"/>
          <a:cs typeface="+mn-cs"/>
        </a:defRPr>
      </a:lvl1pPr>
      <a:lvl2pPr marL="742950" indent="-285750" algn="l" defTabSz="914400">
        <a:spcBef>
          <a:spcPts val="600"/>
        </a:spcBef>
        <a:buClr>
          <a:srgbClr val="F28502"/>
        </a:buClr>
        <a:buFont typeface="Calibri"/>
        <a:buChar char="»"/>
        <a:defRPr sz="2400">
          <a:solidFill>
            <a:schemeClr val="tx1"/>
          </a:solidFill>
          <a:latin typeface="+mn-lt"/>
          <a:ea typeface="+mn-ea"/>
          <a:cs typeface="+mn-cs"/>
        </a:defRPr>
      </a:lvl2pPr>
      <a:lvl3pPr marL="1143000" indent="-228600" algn="l" defTabSz="914400">
        <a:spcBef>
          <a:spcPts val="600"/>
        </a:spcBef>
        <a:buClr>
          <a:srgbClr val="F28502"/>
        </a:buClr>
        <a:buFont typeface="Calibri"/>
        <a:buChar char="»"/>
        <a:defRPr sz="2400">
          <a:solidFill>
            <a:schemeClr val="tx1"/>
          </a:solidFill>
          <a:latin typeface="+mn-lt"/>
          <a:ea typeface="+mn-ea"/>
          <a:cs typeface="+mn-cs"/>
        </a:defRPr>
      </a:lvl3pPr>
      <a:lvl4pPr marL="1600200" indent="-228600" algn="l" defTabSz="914400">
        <a:spcBef>
          <a:spcPts val="600"/>
        </a:spcBef>
        <a:buClr>
          <a:srgbClr val="F28502"/>
        </a:buClr>
        <a:buFont typeface="Calibri"/>
        <a:buChar char="»"/>
        <a:defRPr sz="2400">
          <a:solidFill>
            <a:schemeClr val="tx1"/>
          </a:solidFill>
          <a:latin typeface="+mn-lt"/>
          <a:ea typeface="+mn-ea"/>
          <a:cs typeface="+mn-cs"/>
        </a:defRPr>
      </a:lvl4pPr>
      <a:lvl5pPr marL="2057400" indent="-228600" algn="l" defTabSz="914400">
        <a:spcBef>
          <a:spcPts val="600"/>
        </a:spcBef>
        <a:buClr>
          <a:srgbClr val="F28502"/>
        </a:buClr>
        <a:buFont typeface="Calibri"/>
        <a:buChar char="»"/>
        <a:defRPr sz="24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 Id="rId3" Type="http://schemas.openxmlformats.org/officeDocument/2006/relationships/image" Target="../media/image43.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4.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7" Type="http://schemas.openxmlformats.org/officeDocument/2006/relationships/image" Target="../media/image49.jpg"/><Relationship Id="rId8" Type="http://schemas.openxmlformats.org/officeDocument/2006/relationships/image" Target="../media/image5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5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2.jpg"/><Relationship Id="rId3" Type="http://schemas.openxmlformats.org/officeDocument/2006/relationships/image" Target="../media/image53.jpg"/><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7.jpg"/><Relationship Id="rId4" Type="http://schemas.openxmlformats.org/officeDocument/2006/relationships/image" Target="../media/image58.png"/><Relationship Id="rId5" Type="http://schemas.openxmlformats.org/officeDocument/2006/relationships/image" Target="../media/image5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jpg"/><Relationship Id="rId3" Type="http://schemas.openxmlformats.org/officeDocument/2006/relationships/image" Target="../media/image61.jpg"/><Relationship Id="rId4" Type="http://schemas.openxmlformats.org/officeDocument/2006/relationships/image" Target="../media/image62.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emeinwohl-oekonomie.org/de" TargetMode="Externa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oleObject" Target="../embeddings/maskFile.bin"/><Relationship Id="rId8" Type="http://schemas.openxmlformats.org/officeDocument/2006/relationships/image" Target="../media/image17.jpg"/><Relationship Id="rId9" Type="http://schemas.openxmlformats.org/officeDocument/2006/relationships/image" Target="../media/image18.png"/><Relationship Id="rId10" Type="http://schemas.openxmlformats.org/officeDocument/2006/relationships/image" Target="../media/image19.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jpg"/><Relationship Id="rId4" Type="http://schemas.openxmlformats.org/officeDocument/2006/relationships/image" Target="../media/image65.jpg"/><Relationship Id="rId5" Type="http://schemas.openxmlformats.org/officeDocument/2006/relationships/image" Target="../media/image66.jp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7.jpg"/><Relationship Id="rId3" Type="http://schemas.openxmlformats.org/officeDocument/2006/relationships/image" Target="../media/image68.jpg"/><Relationship Id="rId4" Type="http://schemas.openxmlformats.org/officeDocument/2006/relationships/image" Target="../media/image69.jpg"/><Relationship Id="rId5" Type="http://schemas.openxmlformats.org/officeDocument/2006/relationships/image" Target="../media/image70.jpg"/><Relationship Id="rId6" Type="http://schemas.openxmlformats.org/officeDocument/2006/relationships/image" Target="../media/image71.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2.jp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 Id="rId3" Type="http://schemas.openxmlformats.org/officeDocument/2006/relationships/image" Target="../media/image74.png"/><Relationship Id="rId4" Type="http://schemas.openxmlformats.org/officeDocument/2006/relationships/image" Target="../media/image75.jpg"/><Relationship Id="rId5" Type="http://schemas.openxmlformats.org/officeDocument/2006/relationships/image" Target="../media/image76.png"/><Relationship Id="rId6" Type="http://schemas.openxmlformats.org/officeDocument/2006/relationships/image" Target="../media/image77.jpg"/><Relationship Id="rId7" Type="http://schemas.openxmlformats.org/officeDocument/2006/relationships/image" Target="../media/image78.png"/><Relationship Id="rId8" Type="http://schemas.openxmlformats.org/officeDocument/2006/relationships/image" Target="../media/image79.jpg"/><Relationship Id="rId9" Type="http://schemas.openxmlformats.org/officeDocument/2006/relationships/image" Target="../media/image80.jpg"/><Relationship Id="rId10" Type="http://schemas.openxmlformats.org/officeDocument/2006/relationships/image" Target="../media/image81.png"/><Relationship Id="rId11" Type="http://schemas.openxmlformats.org/officeDocument/2006/relationships/image" Target="../media/image82.jpg"/><Relationship Id="rId12" Type="http://schemas.openxmlformats.org/officeDocument/2006/relationships/image" Target="../media/image83.png"/><Relationship Id="rId13" Type="http://schemas.openxmlformats.org/officeDocument/2006/relationships/image" Target="../media/image84.jp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5.png"/><Relationship Id="rId3" Type="http://schemas.openxmlformats.org/officeDocument/2006/relationships/image" Target="../media/image80.jp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72.jp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7" Type="http://schemas.openxmlformats.org/officeDocument/2006/relationships/image" Target="../media/image49.jpg"/><Relationship Id="rId8" Type="http://schemas.openxmlformats.org/officeDocument/2006/relationships/image" Target="../media/image5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image" Target="../media/image47.jpg"/><Relationship Id="rId6" Type="http://schemas.openxmlformats.org/officeDocument/2006/relationships/image" Target="../media/image48.jpg"/><Relationship Id="rId7" Type="http://schemas.openxmlformats.org/officeDocument/2006/relationships/image" Target="../media/image49.jpg"/><Relationship Id="rId8" Type="http://schemas.openxmlformats.org/officeDocument/2006/relationships/image" Target="../media/image50.png"/><Relationship Id="rId9" Type="http://schemas.openxmlformats.org/officeDocument/2006/relationships/image" Target="../media/image8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image" Target="../media/image89.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image" Target="../media/image90.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wmf"/><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jpg"/><Relationship Id="rId16" Type="http://schemas.openxmlformats.org/officeDocument/2006/relationships/image" Target="../media/image35.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7.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Inhaltsplatzhalter 1" hidden="0"/>
          <p:cNvSpPr>
            <a:spLocks noGrp="1"/>
          </p:cNvSpPr>
          <p:nvPr isPhoto="0" userDrawn="0">
            <p:ph sz="quarter" idx="11" hasCustomPrompt="0"/>
          </p:nvPr>
        </p:nvSpPr>
        <p:spPr bwMode="auto">
          <a:xfrm>
            <a:off x="1819470" y="1196975"/>
            <a:ext cx="8154954" cy="3024187"/>
          </a:xfrm>
        </p:spPr>
        <p:txBody>
          <a:bodyPr/>
          <a:lstStyle/>
          <a:p>
            <a:pPr>
              <a:defRPr/>
            </a:pPr>
            <a:r>
              <a:rPr lang="de-DE" b="1">
                <a:solidFill>
                  <a:srgbClr val="C00000"/>
                </a:solidFill>
                <a:latin typeface="Calibri"/>
              </a:rPr>
              <a:t>Innovationslabore als Infrastrukturen für soziale Innovationen</a:t>
            </a:r>
            <a:r>
              <a:rPr lang="de-DE" b="1">
                <a:solidFill>
                  <a:srgbClr val="C00000"/>
                </a:solidFill>
                <a:latin typeface="Calibri"/>
              </a:rPr>
              <a:t>             </a:t>
            </a:r>
            <a:endParaRPr/>
          </a:p>
          <a:p>
            <a:pPr>
              <a:defRPr/>
            </a:pPr>
            <a:r>
              <a:rPr lang="de-DE" sz="2400" b="1">
                <a:solidFill>
                  <a:schemeClr val="tx1"/>
                </a:solidFill>
                <a:latin typeface="Calibri"/>
              </a:rPr>
              <a:t>Vortrag, 21.04.2021</a:t>
            </a:r>
            <a:br>
              <a:rPr lang="de-DE" sz="1800" b="1">
                <a:solidFill>
                  <a:schemeClr val="tx1"/>
                </a:solidFill>
                <a:latin typeface="Calibri"/>
              </a:rPr>
            </a:br>
            <a:r>
              <a:rPr lang="de-DE" sz="1800">
                <a:solidFill>
                  <a:schemeClr val="tx1"/>
                </a:solidFill>
                <a:latin typeface="Calibri"/>
              </a:rPr>
              <a:t>Prof. Dr. Jürgen Howaldt</a:t>
            </a:r>
            <a:endParaRPr lang="de-DE" sz="2000">
              <a:solidFill>
                <a:schemeClr val="tx1"/>
              </a:solidFill>
              <a:latin typeface="TheSansCorrespondence"/>
            </a:endParaRPr>
          </a:p>
          <a:p>
            <a:pPr>
              <a:defRPr/>
            </a:pPr>
            <a:endParaRPr lang="de-DE" sz="2000">
              <a:solidFill>
                <a:schemeClr val="tx1"/>
              </a:solidFill>
              <a:latin typeface="TheSansCorrespondence"/>
            </a:endParaRPr>
          </a:p>
          <a:p>
            <a:pPr>
              <a:defRPr/>
            </a:pPr>
            <a:r>
              <a:rPr lang="de-DE" sz="2400" b="1">
                <a:solidFill>
                  <a:schemeClr val="accent1">
                    <a:lumMod val="50000"/>
                  </a:schemeClr>
                </a:solidFill>
                <a:latin typeface="Calibri"/>
                <a:cs typeface="Calibri"/>
              </a:rPr>
              <a:t>Digitale </a:t>
            </a:r>
            <a:r>
              <a:rPr lang="de-DE" sz="2400" b="1">
                <a:solidFill>
                  <a:schemeClr val="accent1">
                    <a:lumMod val="50000"/>
                  </a:schemeClr>
                </a:solidFill>
                <a:latin typeface="Calibri"/>
                <a:cs typeface="Calibri"/>
              </a:rPr>
              <a:t>Midterm</a:t>
            </a:r>
            <a:r>
              <a:rPr lang="de-DE" sz="2400" b="1">
                <a:solidFill>
                  <a:schemeClr val="accent1">
                    <a:lumMod val="50000"/>
                  </a:schemeClr>
                </a:solidFill>
                <a:latin typeface="Calibri"/>
                <a:cs typeface="Calibri"/>
              </a:rPr>
              <a:t>-Veranstaltung</a:t>
            </a:r>
            <a:endParaRPr/>
          </a:p>
          <a:p>
            <a:pPr>
              <a:defRPr/>
            </a:pPr>
            <a:r>
              <a:rPr lang="de-DE" sz="2000">
                <a:solidFill>
                  <a:schemeClr val="accent1">
                    <a:lumMod val="50000"/>
                  </a:schemeClr>
                </a:solidFill>
                <a:latin typeface="Calibri"/>
                <a:cs typeface="Calibri"/>
              </a:rPr>
              <a:t>Soziale Innovationen zwischen Hochschule und Gesellschaft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Fußzeilenplatzhalter 4" hidden="0"/>
          <p:cNvSpPr>
            <a:spLocks noAdjustHandles="0" noChangeArrowheads="0"/>
          </p:cNvSpPr>
          <p:nvPr isPhoto="0" userDrawn="0"/>
        </p:nvSpPr>
        <p:spPr bwMode="auto">
          <a:xfrm>
            <a:off x="4648200" y="6356350"/>
            <a:ext cx="2895600" cy="365125"/>
          </a:xfrm>
          <a:prstGeom prst="rect">
            <a:avLst/>
          </a:prstGeom>
          <a:noFill/>
          <a:ln>
            <a:noFill/>
          </a:ln>
        </p:spPr>
        <p:txBody>
          <a:bodyPr anchor="ct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ctr">
              <a:spcBef>
                <a:spcPts val="0"/>
              </a:spcBef>
              <a:buClrTx/>
              <a:buFontTx/>
              <a:buNone/>
              <a:defRPr/>
            </a:pPr>
            <a:endParaRPr lang="de-DE" sz="1200">
              <a:solidFill>
                <a:srgbClr val="898989"/>
              </a:solidFill>
              <a:latin typeface="Calibri"/>
              <a:cs typeface="Arial"/>
            </a:endParaRPr>
          </a:p>
        </p:txBody>
      </p:sp>
      <p:sp>
        <p:nvSpPr>
          <p:cNvPr id="5" name="Rectangle 2" hidden="0"/>
          <p:cNvSpPr>
            <a:spLocks noChangeArrowheads="1" noGrp="1"/>
          </p:cNvSpPr>
          <p:nvPr isPhoto="0" userDrawn="0">
            <p:ph type="body" idx="4294967295" hasCustomPrompt="0"/>
          </p:nvPr>
        </p:nvSpPr>
        <p:spPr bwMode="auto">
          <a:xfrm>
            <a:off x="623888" y="1341438"/>
            <a:ext cx="11017250" cy="4960937"/>
          </a:xfrm>
        </p:spPr>
        <p:txBody>
          <a:bodyPr/>
          <a:lstStyle/>
          <a:p>
            <a:pPr marL="450850" indent="1587">
              <a:buClr>
                <a:srgbClr val="B0271C"/>
              </a:buClr>
              <a:buFont typeface="Wingdings"/>
              <a:buNone/>
              <a:defRPr/>
            </a:pPr>
            <a:r>
              <a:rPr lang="es-CO" sz="2600" b="1">
                <a:solidFill>
                  <a:srgbClr val="990000"/>
                </a:solidFill>
                <a:latin typeface="Calibri"/>
                <a:cs typeface="Calibri"/>
              </a:rPr>
              <a:t>Herausforderung: Beitrag sozialer Innovationen zum (transformativen) sozialen Wandel</a:t>
            </a:r>
            <a:endParaRPr/>
          </a:p>
          <a:p>
            <a:pPr marL="450850" indent="-450850" algn="just">
              <a:spcAft>
                <a:spcPts val="0"/>
              </a:spcAft>
              <a:buClr>
                <a:srgbClr val="B0271C"/>
              </a:buClr>
              <a:buFont typeface="Wingdings"/>
              <a:buNone/>
              <a:defRPr/>
            </a:pPr>
            <a:endParaRPr lang="es-CO">
              <a:latin typeface="Calibri"/>
              <a:cs typeface="Calibri"/>
            </a:endParaRPr>
          </a:p>
          <a:p>
            <a:pPr marL="450850" indent="-450850" algn="just">
              <a:spcAft>
                <a:spcPts val="0"/>
              </a:spcAft>
              <a:buClr>
                <a:srgbClr val="B0271C"/>
              </a:buClr>
              <a:buFont typeface="Wingdings"/>
              <a:buNone/>
              <a:defRPr/>
            </a:pPr>
            <a:endParaRPr lang="es-CO" sz="1500">
              <a:latin typeface="Calibri"/>
              <a:cs typeface="Calibri"/>
            </a:endParaRPr>
          </a:p>
        </p:txBody>
      </p:sp>
      <p:sp>
        <p:nvSpPr>
          <p:cNvPr id="6" name="Rechteck 2" hidden="0"/>
          <p:cNvSpPr>
            <a:spLocks noChangeArrowheads="1"/>
          </p:cNvSpPr>
          <p:nvPr isPhoto="0" userDrawn="0"/>
        </p:nvSpPr>
        <p:spPr bwMode="auto">
          <a:xfrm>
            <a:off x="1133475" y="2852738"/>
            <a:ext cx="6697663" cy="1570037"/>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r>
              <a:rPr lang="de-DE" sz="2400">
                <a:solidFill>
                  <a:srgbClr val="333333"/>
                </a:solidFill>
                <a:latin typeface="Calibri"/>
              </a:rPr>
              <a:t>Wie können gesellschaftliche Veränderungsprozesse in Gang gesetzt werden, die soziale Innovationen aus der Mitte der Gesellschaft mit gesellschaftlichen Transformationsprozessen verbinden? </a:t>
            </a:r>
            <a:endParaRPr/>
          </a:p>
        </p:txBody>
      </p:sp>
      <p:sp>
        <p:nvSpPr>
          <p:cNvPr id="7" name="Datumsplatzhalter 3" hidden="0"/>
          <p:cNvSpPr>
            <a:spLocks noAdjustHandles="0" noChangeArrowheads="0"/>
          </p:cNvSpPr>
          <p:nvPr isPhoto="0" userDrawn="0"/>
        </p:nvSpPr>
        <p:spPr bwMode="auto">
          <a:xfrm>
            <a:off x="8112125" y="6518275"/>
            <a:ext cx="2133600" cy="339725"/>
          </a:xfrm>
          <a:prstGeom prst="rect">
            <a:avLst/>
          </a:prstGeom>
          <a:noFill/>
          <a:ln>
            <a:noFill/>
          </a:ln>
        </p:spPr>
        <p:txBody>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r">
              <a:spcBef>
                <a:spcPts val="0"/>
              </a:spcBef>
              <a:buClrTx/>
              <a:buFontTx/>
              <a:buNone/>
              <a:defRPr/>
            </a:pPr>
            <a:fld id="{3638C2F2-CC0A-439F-A424-C8AA157A8EDC}" type="slidenum">
              <a:rPr lang="de-DE" sz="1100">
                <a:solidFill>
                  <a:srgbClr val="333333"/>
                </a:solidFill>
                <a:latin typeface="Calibri"/>
              </a:rPr>
              <a:t>10</a:t>
            </a:fld>
            <a:endParaRPr lang="de-DE" sz="1100">
              <a:solidFill>
                <a:srgbClr val="333333"/>
              </a:solidFill>
              <a:latin typeface="Calibri"/>
            </a:endParaRPr>
          </a:p>
        </p:txBody>
      </p:sp>
      <p:pic>
        <p:nvPicPr>
          <p:cNvPr id="8" name="Picture 2" hidden="0"/>
          <p:cNvPicPr>
            <a:picLocks noChangeAspect="1" noChangeArrowheads="1"/>
          </p:cNvPicPr>
          <p:nvPr isPhoto="0" userDrawn="0"/>
        </p:nvPicPr>
        <p:blipFill>
          <a:blip r:embed="rId2"/>
          <a:stretch/>
        </p:blipFill>
        <p:spPr bwMode="auto">
          <a:xfrm>
            <a:off x="7032625" y="4478338"/>
            <a:ext cx="4902200" cy="14001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500" advClick="1">
        <p:fade thruBlk="0"/>
      </p:transition>
    </mc:Choice>
    <mc:Fallback>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Inhaltsplatzhalter 2" hidden="0"/>
          <p:cNvSpPr>
            <a:spLocks noGrp="1"/>
          </p:cNvSpPr>
          <p:nvPr isPhoto="0" userDrawn="0">
            <p:ph idx="1" hasCustomPrompt="0"/>
          </p:nvPr>
        </p:nvSpPr>
        <p:spPr bwMode="auto">
          <a:xfrm>
            <a:off x="803565" y="2121910"/>
            <a:ext cx="5725824" cy="2743200"/>
          </a:xfrm>
        </p:spPr>
        <p:txBody>
          <a:bodyPr/>
          <a:lstStyle/>
          <a:p>
            <a:pPr marL="0" indent="0">
              <a:buNone/>
              <a:defRPr/>
            </a:pPr>
            <a:r>
              <a:rPr lang="en-US" sz="2000">
                <a:latin typeface="Calibri"/>
                <a:cs typeface="Calibri"/>
              </a:rPr>
              <a:t>“While technological innovation is already a mature concept, the notion of social innovation is just gaining momentum. Similarly, a sound infrastructure supporting the creation and diffusion of social innovations has yet to be built. The establishment of social innovation labs in different parts of the world and in a variety of institutional settings presents how important steps have been taken in formalizing the social innovation ecosystem.”</a:t>
            </a:r>
            <a:endParaRPr lang="de-DE" sz="2000">
              <a:latin typeface="Calibri"/>
              <a:cs typeface="Calibri"/>
            </a:endParaRPr>
          </a:p>
        </p:txBody>
      </p:sp>
      <p:pic>
        <p:nvPicPr>
          <p:cNvPr id="5" name="Grafik 8" hidden="0"/>
          <p:cNvPicPr>
            <a:picLocks noChangeAspect="1" noChangeArrowheads="1"/>
          </p:cNvPicPr>
          <p:nvPr isPhoto="0" userDrawn="0"/>
        </p:nvPicPr>
        <p:blipFill>
          <a:blip r:embed="rId2"/>
          <a:stretch/>
        </p:blipFill>
        <p:spPr bwMode="auto">
          <a:xfrm>
            <a:off x="8261061" y="1521835"/>
            <a:ext cx="2911475" cy="3943350"/>
          </a:xfrm>
          <a:prstGeom prst="rect">
            <a:avLst/>
          </a:prstGeom>
          <a:noFill/>
          <a:ln>
            <a:noFill/>
          </a:ln>
        </p:spPr>
      </p:pic>
      <p:sp>
        <p:nvSpPr>
          <p:cNvPr id="6" name="Titel 1" hidden="0"/>
          <p:cNvSpPr>
            <a:spLocks noGrp="1"/>
          </p:cNvSpPr>
          <p:nvPr isPhoto="0" userDrawn="0">
            <p:ph type="title" hasCustomPrompt="0"/>
          </p:nvPr>
        </p:nvSpPr>
        <p:spPr bwMode="auto">
          <a:xfrm>
            <a:off x="622301" y="1065213"/>
            <a:ext cx="5603008" cy="989012"/>
          </a:xfrm>
        </p:spPr>
        <p:txBody>
          <a:bodyPr/>
          <a:lstStyle/>
          <a:p>
            <a:pPr>
              <a:defRPr/>
            </a:pPr>
            <a:r>
              <a:rPr lang="de-DE">
                <a:solidFill>
                  <a:srgbClr val="C00000"/>
                </a:solidFill>
              </a:rPr>
              <a:t>Ecosystems</a:t>
            </a:r>
            <a:r>
              <a:rPr lang="de-DE">
                <a:solidFill>
                  <a:srgbClr val="C00000"/>
                </a:solidFill>
              </a:rPr>
              <a:t> </a:t>
            </a:r>
            <a:r>
              <a:rPr lang="de-DE">
                <a:solidFill>
                  <a:srgbClr val="C00000"/>
                </a:solidFill>
              </a:rPr>
              <a:t>and</a:t>
            </a:r>
            <a:r>
              <a:rPr lang="de-DE">
                <a:solidFill>
                  <a:srgbClr val="C00000"/>
                </a:solidFill>
              </a:rPr>
              <a:t> </a:t>
            </a:r>
            <a:r>
              <a:rPr lang="de-DE">
                <a:solidFill>
                  <a:srgbClr val="C00000"/>
                </a:solidFill>
              </a:rPr>
              <a:t>Infrastructures</a:t>
            </a:r>
            <a:endParaRPr lang="de-DE">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1" hidden="0"/>
          <p:cNvPicPr>
            <a:picLocks noChangeAspect="1"/>
          </p:cNvPicPr>
          <p:nvPr isPhoto="0" userDrawn="0"/>
        </p:nvPicPr>
        <p:blipFill>
          <a:blip r:embed="rId2"/>
          <a:stretch/>
        </p:blipFill>
        <p:spPr bwMode="auto">
          <a:xfrm>
            <a:off x="4982198" y="1025494"/>
            <a:ext cx="6870819" cy="5281301"/>
          </a:xfrm>
          <a:prstGeom prst="rect">
            <a:avLst/>
          </a:prstGeom>
        </p:spPr>
      </p:pic>
      <p:sp>
        <p:nvSpPr>
          <p:cNvPr id="5" name="Textfeld 5" hidden="0"/>
          <p:cNvSpPr>
            <a:spLocks noAdjustHandles="0" noChangeArrowheads="0"/>
          </p:cNvSpPr>
          <p:nvPr isPhoto="0" userDrawn="0"/>
        </p:nvSpPr>
        <p:spPr bwMode="auto">
          <a:xfrm>
            <a:off x="6785361" y="6469167"/>
            <a:ext cx="4119072" cy="276999"/>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de-DE" sz="1200" b="0" i="0" u="none" strike="noStrike" cap="none" spc="0">
                <a:ln>
                  <a:noFill/>
                </a:ln>
                <a:solidFill>
                  <a:srgbClr val="000000"/>
                </a:solidFill>
                <a:latin typeface="Calibri"/>
                <a:ea typeface="+mn-ea"/>
                <a:cs typeface="+mn-cs"/>
              </a:rPr>
              <a:t>Mónica Edwards-</a:t>
            </a:r>
            <a:r>
              <a:rPr lang="de-DE" sz="1200" b="0" i="0" u="none" strike="noStrike" cap="none" spc="0">
                <a:ln>
                  <a:noFill/>
                </a:ln>
                <a:solidFill>
                  <a:srgbClr val="000000"/>
                </a:solidFill>
                <a:latin typeface="Calibri"/>
                <a:ea typeface="+mn-ea"/>
                <a:cs typeface="+mn-cs"/>
              </a:rPr>
              <a:t>Schachter</a:t>
            </a:r>
            <a:r>
              <a:rPr lang="de-DE" sz="1200" b="0" i="0" u="none" strike="noStrike" cap="none" spc="0">
                <a:ln>
                  <a:noFill/>
                </a:ln>
                <a:solidFill>
                  <a:srgbClr val="000000"/>
                </a:solidFill>
                <a:latin typeface="Calibri"/>
                <a:ea typeface="+mn-ea"/>
                <a:cs typeface="+mn-cs"/>
              </a:rPr>
              <a:t> 2019, Atlas </a:t>
            </a:r>
            <a:r>
              <a:rPr lang="de-DE" sz="1200" b="0" i="0" u="none" strike="noStrike" cap="none" spc="0">
                <a:ln>
                  <a:noFill/>
                </a:ln>
                <a:solidFill>
                  <a:srgbClr val="000000"/>
                </a:solidFill>
                <a:latin typeface="Calibri"/>
                <a:ea typeface="+mn-ea"/>
                <a:cs typeface="+mn-cs"/>
              </a:rPr>
              <a:t>of</a:t>
            </a:r>
            <a:r>
              <a:rPr lang="de-DE" sz="1200" b="0" i="0" u="none" strike="noStrike" cap="none" spc="0">
                <a:ln>
                  <a:noFill/>
                </a:ln>
                <a:solidFill>
                  <a:srgbClr val="000000"/>
                </a:solidFill>
                <a:latin typeface="Calibri"/>
                <a:ea typeface="+mn-ea"/>
                <a:cs typeface="+mn-cs"/>
              </a:rPr>
              <a:t> </a:t>
            </a:r>
            <a:r>
              <a:rPr lang="de-DE" sz="1200" b="0" i="0" u="none" strike="noStrike" cap="none" spc="0">
                <a:ln>
                  <a:noFill/>
                </a:ln>
                <a:solidFill>
                  <a:srgbClr val="000000"/>
                </a:solidFill>
                <a:latin typeface="Calibri"/>
                <a:ea typeface="+mn-ea"/>
                <a:cs typeface="+mn-cs"/>
              </a:rPr>
              <a:t>Social</a:t>
            </a:r>
            <a:r>
              <a:rPr lang="de-DE" sz="1200" b="0" i="0" u="none" strike="noStrike" cap="none" spc="0">
                <a:ln>
                  <a:noFill/>
                </a:ln>
                <a:solidFill>
                  <a:srgbClr val="000000"/>
                </a:solidFill>
                <a:latin typeface="Calibri"/>
                <a:ea typeface="+mn-ea"/>
                <a:cs typeface="+mn-cs"/>
              </a:rPr>
              <a:t> Innovation</a:t>
            </a:r>
            <a:endParaRPr/>
          </a:p>
        </p:txBody>
      </p:sp>
      <p:sp>
        <p:nvSpPr>
          <p:cNvPr id="6" name="Textfeld 7" hidden="0"/>
          <p:cNvSpPr>
            <a:spLocks noAdjustHandles="0" noChangeArrowheads="0"/>
          </p:cNvSpPr>
          <p:nvPr isPhoto="0" userDrawn="0"/>
        </p:nvSpPr>
        <p:spPr bwMode="auto">
          <a:xfrm>
            <a:off x="720337" y="5930781"/>
            <a:ext cx="1786071" cy="276999"/>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de-DE" sz="1200" b="0" i="0" u="none" strike="noStrike" cap="none" spc="0">
                <a:ln>
                  <a:noFill/>
                </a:ln>
                <a:solidFill>
                  <a:srgbClr val="000000"/>
                </a:solidFill>
                <a:latin typeface="Calibri"/>
                <a:ea typeface="+mn-ea"/>
                <a:cs typeface="+mn-cs"/>
              </a:rPr>
              <a:t>https://enoll.org/</a:t>
            </a:r>
            <a:endParaRPr/>
          </a:p>
        </p:txBody>
      </p:sp>
      <p:pic>
        <p:nvPicPr>
          <p:cNvPr id="7" name="Grafik 8" hidden="0"/>
          <p:cNvPicPr>
            <a:picLocks noChangeAspect="1"/>
          </p:cNvPicPr>
          <p:nvPr isPhoto="0" userDrawn="0"/>
        </p:nvPicPr>
        <p:blipFill>
          <a:blip r:embed="rId3"/>
          <a:stretch/>
        </p:blipFill>
        <p:spPr bwMode="auto">
          <a:xfrm>
            <a:off x="720337" y="1837346"/>
            <a:ext cx="3515884" cy="351588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4" hidden="0"/>
          <p:cNvPicPr>
            <a:picLocks noChangeAspect="1"/>
          </p:cNvPicPr>
          <p:nvPr isPhoto="0" userDrawn="0"/>
        </p:nvPicPr>
        <p:blipFill>
          <a:blip r:embed="rId2"/>
          <a:stretch/>
        </p:blipFill>
        <p:spPr bwMode="auto">
          <a:xfrm>
            <a:off x="195385" y="1212915"/>
            <a:ext cx="9144000" cy="5113288"/>
          </a:xfrm>
          <a:prstGeom prst="rect">
            <a:avLst/>
          </a:prstGeom>
        </p:spPr>
      </p:pic>
      <p:sp>
        <p:nvSpPr>
          <p:cNvPr id="5" name="Textplatzhalter 3" hidden="0"/>
          <p:cNvSpPr>
            <a:spLocks noGrp="1"/>
          </p:cNvSpPr>
          <p:nvPr isPhoto="0" userDrawn="0">
            <p:ph type="body" sz="quarter" idx="10" hasCustomPrompt="0"/>
          </p:nvPr>
        </p:nvSpPr>
        <p:spPr bwMode="auto">
          <a:xfrm>
            <a:off x="1711570" y="500185"/>
            <a:ext cx="8594866" cy="768576"/>
          </a:xfrm>
        </p:spPr>
        <p:txBody>
          <a:bodyPr/>
          <a:lstStyle/>
          <a:p>
            <a:pPr>
              <a:defRPr/>
            </a:pPr>
            <a:r>
              <a:rPr lang="de-DE"/>
              <a:t>Fallstudienübersicht</a:t>
            </a:r>
            <a:endParaRPr lang="en-GB"/>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2" hidden="0"/>
          <p:cNvPicPr>
            <a:picLocks noChangeAspect="1"/>
          </p:cNvPicPr>
          <p:nvPr isPhoto="0" userDrawn="0"/>
        </p:nvPicPr>
        <p:blipFill>
          <a:blip r:embed="rId3"/>
          <a:stretch/>
        </p:blipFill>
        <p:spPr bwMode="auto">
          <a:xfrm>
            <a:off x="6888089" y="4856585"/>
            <a:ext cx="1827137" cy="1369937"/>
          </a:xfrm>
          <a:prstGeom prst="rect">
            <a:avLst/>
          </a:prstGeom>
        </p:spPr>
      </p:pic>
      <p:sp>
        <p:nvSpPr>
          <p:cNvPr id="5" name="Textplatzhalter 1" hidden="0"/>
          <p:cNvSpPr>
            <a:spLocks noGrp="1"/>
          </p:cNvSpPr>
          <p:nvPr isPhoto="0" userDrawn="0">
            <p:ph type="body" sz="quarter" idx="10" hasCustomPrompt="0"/>
          </p:nvPr>
        </p:nvSpPr>
        <p:spPr bwMode="auto">
          <a:xfrm>
            <a:off x="1991545" y="1124744"/>
            <a:ext cx="8420869" cy="4320480"/>
          </a:xfrm>
        </p:spPr>
        <p:txBody>
          <a:bodyPr/>
          <a:lstStyle/>
          <a:p>
            <a:pPr>
              <a:defRPr/>
            </a:pPr>
            <a:r>
              <a:rPr lang="de-DE"/>
              <a:t>Organisationstypen </a:t>
            </a:r>
            <a:endParaRPr/>
          </a:p>
          <a:p>
            <a:pPr lvl="2">
              <a:defRPr/>
            </a:pPr>
            <a:r>
              <a:rPr lang="de-DE" b="1"/>
              <a:t>Zentren für sozialunternehmerische Initiativen</a:t>
            </a:r>
            <a:r>
              <a:rPr lang="de-DE"/>
              <a:t>		</a:t>
            </a:r>
            <a:endParaRPr/>
          </a:p>
          <a:p>
            <a:pPr lvl="3">
              <a:defRPr/>
            </a:pPr>
            <a:r>
              <a:rPr lang="da-DK"/>
              <a:t>Center for Social Innovation (CSI), Toronto, Kanada	</a:t>
            </a:r>
            <a:r>
              <a:rPr lang="de-DE"/>
              <a:t>	</a:t>
            </a:r>
            <a:endParaRPr/>
          </a:p>
          <a:p>
            <a:pPr lvl="2">
              <a:defRPr/>
            </a:pPr>
            <a:r>
              <a:rPr lang="de-DE" b="1"/>
              <a:t>Wissenschafts-Praxis-Transfer-Zentren für soziale Innovation	</a:t>
            </a:r>
            <a:endParaRPr/>
          </a:p>
          <a:p>
            <a:pPr lvl="3">
              <a:defRPr/>
            </a:pPr>
            <a:r>
              <a:rPr lang="de-DE"/>
              <a:t>Z.B. Tilburg Social Innovation Lab, Niederlande	</a:t>
            </a:r>
            <a:endParaRPr/>
          </a:p>
          <a:p>
            <a:pPr lvl="2">
              <a:defRPr/>
            </a:pPr>
            <a:r>
              <a:rPr lang="de-DE" b="1"/>
              <a:t>Labore für bürgerschaftliche Innovation</a:t>
            </a:r>
            <a:r>
              <a:rPr lang="de-DE"/>
              <a:t>	</a:t>
            </a:r>
            <a:endParaRPr/>
          </a:p>
          <a:p>
            <a:pPr lvl="3">
              <a:defRPr/>
            </a:pPr>
            <a:r>
              <a:rPr lang="de-DE"/>
              <a:t>Z.B. Innovationloop, Schweden	</a:t>
            </a:r>
            <a:endParaRPr/>
          </a:p>
          <a:p>
            <a:pPr lvl="2">
              <a:defRPr/>
            </a:pPr>
            <a:r>
              <a:rPr lang="de-DE" b="1"/>
              <a:t>Labore für Politik- und Verwaltungsinnovation</a:t>
            </a:r>
            <a:r>
              <a:rPr lang="de-DE"/>
              <a:t>	</a:t>
            </a:r>
            <a:endParaRPr/>
          </a:p>
          <a:p>
            <a:pPr lvl="3">
              <a:defRPr/>
            </a:pPr>
            <a:r>
              <a:rPr lang="de-DE"/>
              <a:t>Z.B. </a:t>
            </a:r>
            <a:r>
              <a:rPr lang="de-DE"/>
              <a:t>GovLabAustria</a:t>
            </a:r>
            <a:r>
              <a:rPr lang="de-DE"/>
              <a:t>, Österreich	</a:t>
            </a:r>
            <a:endParaRPr/>
          </a:p>
          <a:p>
            <a:pPr marL="671400" lvl="3" indent="0">
              <a:buNone/>
              <a:defRPr/>
            </a:pPr>
            <a:endParaRPr lang="de-DE"/>
          </a:p>
          <a:p>
            <a:pPr lvl="2">
              <a:defRPr/>
            </a:pPr>
            <a:endParaRPr lang="de-DE"/>
          </a:p>
        </p:txBody>
      </p:sp>
      <p:pic>
        <p:nvPicPr>
          <p:cNvPr id="6" name="Grafik 3" hidden="0"/>
          <p:cNvPicPr>
            <a:picLocks noChangeAspect="1"/>
          </p:cNvPicPr>
          <p:nvPr isPhoto="0" userDrawn="0"/>
        </p:nvPicPr>
        <p:blipFill>
          <a:blip r:embed="rId4"/>
          <a:stretch/>
        </p:blipFill>
        <p:spPr bwMode="auto">
          <a:xfrm>
            <a:off x="1487488" y="4854921"/>
            <a:ext cx="1828800" cy="1371600"/>
          </a:xfrm>
          <a:prstGeom prst="rect">
            <a:avLst/>
          </a:prstGeom>
        </p:spPr>
      </p:pic>
      <p:pic>
        <p:nvPicPr>
          <p:cNvPr id="7" name="Grafik 4" hidden="0"/>
          <p:cNvPicPr>
            <a:picLocks noChangeAspect="1"/>
          </p:cNvPicPr>
          <p:nvPr isPhoto="0" userDrawn="0"/>
        </p:nvPicPr>
        <p:blipFill>
          <a:blip r:embed="rId5"/>
          <a:stretch/>
        </p:blipFill>
        <p:spPr bwMode="auto">
          <a:xfrm>
            <a:off x="5086225" y="4854921"/>
            <a:ext cx="1828800" cy="1371600"/>
          </a:xfrm>
          <a:prstGeom prst="rect">
            <a:avLst/>
          </a:prstGeom>
        </p:spPr>
      </p:pic>
      <p:pic>
        <p:nvPicPr>
          <p:cNvPr id="8" name="Grafik 5" hidden="0"/>
          <p:cNvPicPr>
            <a:picLocks noChangeAspect="1"/>
          </p:cNvPicPr>
          <p:nvPr isPhoto="0" userDrawn="0"/>
        </p:nvPicPr>
        <p:blipFill>
          <a:blip r:embed="rId6"/>
          <a:stretch/>
        </p:blipFill>
        <p:spPr bwMode="auto">
          <a:xfrm>
            <a:off x="3273388" y="4854921"/>
            <a:ext cx="1828800" cy="1371600"/>
          </a:xfrm>
          <a:prstGeom prst="rect">
            <a:avLst/>
          </a:prstGeom>
        </p:spPr>
      </p:pic>
      <p:pic>
        <p:nvPicPr>
          <p:cNvPr id="9" name="Grafik 6" hidden="0"/>
          <p:cNvPicPr>
            <a:picLocks noChangeAspect="1"/>
          </p:cNvPicPr>
          <p:nvPr isPhoto="0" userDrawn="0"/>
        </p:nvPicPr>
        <p:blipFill>
          <a:blip r:embed="rId7"/>
          <a:stretch/>
        </p:blipFill>
        <p:spPr bwMode="auto">
          <a:xfrm>
            <a:off x="8685011" y="4857253"/>
            <a:ext cx="1831294" cy="1373263"/>
          </a:xfrm>
          <a:prstGeom prst="rect">
            <a:avLst/>
          </a:prstGeom>
        </p:spPr>
      </p:pic>
      <p:pic>
        <p:nvPicPr>
          <p:cNvPr id="10" name="Grafik 7" hidden="0"/>
          <p:cNvPicPr>
            <a:picLocks noChangeAspect="1"/>
          </p:cNvPicPr>
          <p:nvPr isPhoto="0" userDrawn="0"/>
        </p:nvPicPr>
        <p:blipFill>
          <a:blip r:embed="rId8"/>
          <a:stretch/>
        </p:blipFill>
        <p:spPr bwMode="auto">
          <a:xfrm>
            <a:off x="10512148" y="4860527"/>
            <a:ext cx="2075075" cy="13681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Datumsplatzhalter 3" hidden="0"/>
          <p:cNvSpPr>
            <a:spLocks noGrp="1"/>
          </p:cNvSpPr>
          <p:nvPr isPhoto="0" userDrawn="0">
            <p:ph type="dt" sz="half" idx="10" hasCustomPrompt="0"/>
          </p:nvPr>
        </p:nvSpPr>
        <p:spPr bwMode="auto"/>
        <p:txBody>
          <a:bodyPr/>
          <a:lstStyle/>
          <a:p>
            <a:pPr marL="0" marR="0" lvl="0" indent="0" algn="r" defTabSz="914400">
              <a:lnSpc>
                <a:spcPct val="100000"/>
              </a:lnSpc>
              <a:spcBef>
                <a:spcPts val="0"/>
              </a:spcBef>
              <a:spcAft>
                <a:spcPts val="0"/>
              </a:spcAft>
              <a:buClrTx/>
              <a:buSzTx/>
              <a:buFontTx/>
              <a:buNone/>
              <a:defRPr/>
            </a:pPr>
            <a:r>
              <a:rPr lang="de-DE" sz="1050" b="0" i="0" u="none" strike="noStrike" cap="none" spc="0">
                <a:ln>
                  <a:noFill/>
                </a:ln>
                <a:solidFill>
                  <a:srgbClr val="000000"/>
                </a:solidFill>
                <a:latin typeface="TheSansCorrespondence"/>
                <a:ea typeface="ヒラギノ角ゴ Pro W3"/>
              </a:rPr>
              <a:t>Wascher</a:t>
            </a:r>
            <a:r>
              <a:rPr lang="de-DE" sz="1050" b="0" i="0" u="none" strike="noStrike" cap="none" spc="0">
                <a:ln>
                  <a:noFill/>
                </a:ln>
                <a:solidFill>
                  <a:srgbClr val="000000"/>
                </a:solidFill>
                <a:latin typeface="TheSansCorrespondence"/>
                <a:ea typeface="ヒラギノ角ゴ Pro W3"/>
              </a:rPr>
              <a:t> et al 2019, </a:t>
            </a:r>
            <a:endParaRPr/>
          </a:p>
        </p:txBody>
      </p:sp>
      <p:pic>
        <p:nvPicPr>
          <p:cNvPr id="5" name="Grafik 1" hidden="0"/>
          <p:cNvPicPr>
            <a:picLocks noChangeAspect="1"/>
          </p:cNvPicPr>
          <p:nvPr isPhoto="0" userDrawn="0"/>
        </p:nvPicPr>
        <p:blipFill>
          <a:blip r:embed="rId2"/>
          <a:stretch/>
        </p:blipFill>
        <p:spPr bwMode="auto">
          <a:xfrm>
            <a:off x="6708450" y="1751779"/>
            <a:ext cx="4288548" cy="4160596"/>
          </a:xfrm>
          <a:prstGeom prst="rect">
            <a:avLst/>
          </a:prstGeom>
        </p:spPr>
      </p:pic>
      <p:sp>
        <p:nvSpPr>
          <p:cNvPr id="6" name="Textfeld 2" hidden="0"/>
          <p:cNvSpPr>
            <a:spLocks noAdjustHandles="0" noChangeArrowheads="0"/>
          </p:cNvSpPr>
          <p:nvPr isPhoto="0" userDrawn="0"/>
        </p:nvSpPr>
        <p:spPr bwMode="auto">
          <a:xfrm>
            <a:off x="654049" y="738712"/>
            <a:ext cx="10852150" cy="584775"/>
          </a:xfrm>
          <a:prstGeom prst="rect">
            <a:avLst/>
          </a:prstGeom>
          <a:noFill/>
        </p:spPr>
        <p:txBody>
          <a:bodyPr wrap="square" rtlCol="0">
            <a:spAutoFit/>
          </a:bodyPr>
          <a:lstStyle/>
          <a:p>
            <a:pPr>
              <a:spcBef>
                <a:spcPts val="0"/>
              </a:spcBef>
              <a:spcAft>
                <a:spcPts val="0"/>
              </a:spcAft>
              <a:defRPr/>
            </a:pPr>
            <a:r>
              <a:rPr lang="en-US" sz="3200" b="1">
                <a:solidFill>
                  <a:schemeClr val="accent6">
                    <a:lumMod val="75000"/>
                  </a:schemeClr>
                </a:solidFill>
                <a:latin typeface="Calibri"/>
                <a:ea typeface="ヒラギノ角ゴ Pro W3"/>
                <a:cs typeface="Calibri"/>
              </a:rPr>
              <a:t>Fünf</a:t>
            </a:r>
            <a:r>
              <a:rPr lang="en-US" sz="3200" b="1">
                <a:solidFill>
                  <a:schemeClr val="accent6">
                    <a:lumMod val="75000"/>
                  </a:schemeClr>
                </a:solidFill>
                <a:latin typeface="Calibri"/>
                <a:ea typeface="ヒラギノ角ゴ Pro W3"/>
                <a:cs typeface="Calibri"/>
              </a:rPr>
              <a:t> </a:t>
            </a:r>
            <a:r>
              <a:rPr lang="en-US" sz="3200" b="1">
                <a:solidFill>
                  <a:schemeClr val="accent6">
                    <a:lumMod val="75000"/>
                  </a:schemeClr>
                </a:solidFill>
                <a:latin typeface="Calibri"/>
                <a:ea typeface="ヒラギノ角ゴ Pro W3"/>
                <a:cs typeface="Calibri"/>
              </a:rPr>
              <a:t>zentrale</a:t>
            </a:r>
            <a:r>
              <a:rPr lang="en-US" sz="3200" b="1">
                <a:solidFill>
                  <a:schemeClr val="accent6">
                    <a:lumMod val="75000"/>
                  </a:schemeClr>
                </a:solidFill>
                <a:latin typeface="Calibri"/>
                <a:ea typeface="ヒラギノ角ゴ Pro W3"/>
                <a:cs typeface="Calibri"/>
              </a:rPr>
              <a:t> </a:t>
            </a:r>
            <a:r>
              <a:rPr lang="en-US" sz="3200" b="1">
                <a:solidFill>
                  <a:schemeClr val="accent6">
                    <a:lumMod val="75000"/>
                  </a:schemeClr>
                </a:solidFill>
                <a:latin typeface="Calibri"/>
                <a:ea typeface="ヒラギノ角ゴ Pro W3"/>
                <a:cs typeface="Calibri"/>
              </a:rPr>
              <a:t>Charakteristika</a:t>
            </a:r>
            <a:endParaRPr lang="en-US" sz="3200">
              <a:solidFill>
                <a:schemeClr val="accent6">
                  <a:lumMod val="75000"/>
                </a:schemeClr>
              </a:solidFill>
              <a:latin typeface="Calibri"/>
              <a:ea typeface="ヒラギノ角ゴ Pro W3"/>
              <a:cs typeface="Calibri"/>
            </a:endParaRPr>
          </a:p>
        </p:txBody>
      </p:sp>
      <p:sp>
        <p:nvSpPr>
          <p:cNvPr id="7" name="Rechteck 5" hidden="0"/>
          <p:cNvSpPr/>
          <p:nvPr isPhoto="0" userDrawn="0"/>
        </p:nvSpPr>
        <p:spPr bwMode="auto">
          <a:xfrm>
            <a:off x="779228" y="1751779"/>
            <a:ext cx="5494351" cy="4524315"/>
          </a:xfrm>
          <a:prstGeom prst="rect">
            <a:avLst/>
          </a:prstGeom>
        </p:spPr>
        <p:txBody>
          <a:bodyPr wrap="square">
            <a:spAutoFit/>
          </a:bodyPr>
          <a:lstStyle/>
          <a:p>
            <a:pPr marL="285750" lvl="0" indent="-285750">
              <a:spcBef>
                <a:spcPts val="0"/>
              </a:spcBef>
              <a:spcAft>
                <a:spcPts val="0"/>
              </a:spcAft>
              <a:buFontTx/>
              <a:buChar char="-"/>
              <a:defRPr/>
            </a:pPr>
            <a:r>
              <a:rPr lang="de-DE" i="1">
                <a:solidFill>
                  <a:srgbClr val="000000"/>
                </a:solidFill>
                <a:latin typeface="Calibri"/>
                <a:ea typeface="ヒラギノ角ゴ Pro W3"/>
                <a:cs typeface="Calibri"/>
              </a:rPr>
              <a:t>institutionalisierte Prozesse und Räume für Experimente bereitstellen </a:t>
            </a:r>
            <a:br>
              <a:rPr lang="de-DE" i="1">
                <a:solidFill>
                  <a:srgbClr val="000000"/>
                </a:solidFill>
                <a:latin typeface="Calibri"/>
                <a:ea typeface="ヒラギノ角ゴ Pro W3"/>
                <a:cs typeface="Calibri"/>
              </a:rPr>
            </a:br>
            <a:r>
              <a:rPr lang="de-DE">
                <a:solidFill>
                  <a:srgbClr val="000000"/>
                </a:solidFill>
                <a:latin typeface="Calibri"/>
                <a:ea typeface="ヒラギノ角ゴ Pro W3"/>
                <a:cs typeface="Calibri"/>
              </a:rPr>
              <a:t>(Organisationen oder Organisationseinheiten, Strukturen &amp; Ressourcen), </a:t>
            </a:r>
            <a:endParaRPr/>
          </a:p>
          <a:p>
            <a:pPr marL="285750" lvl="0" indent="-285750">
              <a:spcBef>
                <a:spcPts val="0"/>
              </a:spcBef>
              <a:spcAft>
                <a:spcPts val="0"/>
              </a:spcAft>
              <a:buFontTx/>
              <a:buChar char="-"/>
              <a:defRPr/>
            </a:pPr>
            <a:r>
              <a:rPr lang="de-DE" i="1">
                <a:solidFill>
                  <a:srgbClr val="000000"/>
                </a:solidFill>
                <a:latin typeface="Calibri"/>
                <a:ea typeface="ヒラギノ角ゴ Pro W3"/>
                <a:cs typeface="Calibri"/>
              </a:rPr>
              <a:t>Innovationsprozesse ermöglichen </a:t>
            </a:r>
            <a:r>
              <a:rPr lang="de-DE">
                <a:solidFill>
                  <a:srgbClr val="000000"/>
                </a:solidFill>
                <a:latin typeface="Calibri"/>
                <a:ea typeface="ヒラギノ角ゴ Pro W3"/>
                <a:cs typeface="Calibri"/>
              </a:rPr>
              <a:t>(Innovationsmethoden anwenden, z.B. Co-</a:t>
            </a:r>
            <a:r>
              <a:rPr lang="de-DE">
                <a:solidFill>
                  <a:srgbClr val="000000"/>
                </a:solidFill>
                <a:latin typeface="Calibri"/>
                <a:ea typeface="ヒラギノ角ゴ Pro W3"/>
                <a:cs typeface="Calibri"/>
              </a:rPr>
              <a:t>Creation</a:t>
            </a:r>
            <a:r>
              <a:rPr lang="de-DE">
                <a:solidFill>
                  <a:srgbClr val="000000"/>
                </a:solidFill>
                <a:latin typeface="Calibri"/>
                <a:ea typeface="ヒラギノ角ゴ Pro W3"/>
                <a:cs typeface="Calibri"/>
              </a:rPr>
              <a:t>, Design-</a:t>
            </a:r>
            <a:r>
              <a:rPr lang="de-DE">
                <a:solidFill>
                  <a:srgbClr val="000000"/>
                </a:solidFill>
                <a:latin typeface="Calibri"/>
                <a:ea typeface="ヒラギノ角ゴ Pro W3"/>
                <a:cs typeface="Calibri"/>
              </a:rPr>
              <a:t>Thinking</a:t>
            </a:r>
            <a:r>
              <a:rPr lang="de-DE">
                <a:solidFill>
                  <a:srgbClr val="000000"/>
                </a:solidFill>
                <a:latin typeface="Calibri"/>
                <a:ea typeface="ヒラギノ角ゴ Pro W3"/>
                <a:cs typeface="Calibri"/>
              </a:rPr>
              <a:t>, Aktionsforschung), </a:t>
            </a:r>
            <a:endParaRPr/>
          </a:p>
          <a:p>
            <a:pPr marL="285750" lvl="0" indent="-285750">
              <a:spcBef>
                <a:spcPts val="0"/>
              </a:spcBef>
              <a:spcAft>
                <a:spcPts val="0"/>
              </a:spcAft>
              <a:buFontTx/>
              <a:buChar char="-"/>
              <a:defRPr/>
            </a:pPr>
            <a:r>
              <a:rPr lang="de-DE" i="1">
                <a:solidFill>
                  <a:srgbClr val="000000"/>
                </a:solidFill>
                <a:latin typeface="Calibri"/>
                <a:ea typeface="ヒラギノ角ゴ Pro W3"/>
                <a:cs typeface="Calibri"/>
              </a:rPr>
              <a:t>an gesellschaftlichen Herausforderungen und Anforderungen arbeiten und auf konkrete Problemlagen herunterbrechen, </a:t>
            </a:r>
            <a:endParaRPr/>
          </a:p>
          <a:p>
            <a:pPr marL="285750" lvl="0" indent="-285750">
              <a:spcBef>
                <a:spcPts val="0"/>
              </a:spcBef>
              <a:spcAft>
                <a:spcPts val="0"/>
              </a:spcAft>
              <a:buFontTx/>
              <a:buChar char="-"/>
              <a:defRPr/>
            </a:pPr>
            <a:r>
              <a:rPr lang="de-DE" i="1">
                <a:solidFill>
                  <a:srgbClr val="000000"/>
                </a:solidFill>
                <a:latin typeface="Calibri"/>
                <a:ea typeface="ヒラギノ角ゴ Pro W3"/>
                <a:cs typeface="Calibri"/>
              </a:rPr>
              <a:t>mit </a:t>
            </a:r>
            <a:r>
              <a:rPr lang="de-DE" i="1">
                <a:solidFill>
                  <a:srgbClr val="000000"/>
                </a:solidFill>
                <a:latin typeface="Calibri"/>
                <a:ea typeface="ヒラギノ角ゴ Pro W3"/>
                <a:cs typeface="Calibri"/>
              </a:rPr>
              <a:t>sektorübergreifenden</a:t>
            </a:r>
            <a:r>
              <a:rPr lang="de-DE" i="1">
                <a:solidFill>
                  <a:srgbClr val="000000"/>
                </a:solidFill>
                <a:latin typeface="Calibri"/>
                <a:ea typeface="ヒラギノ角ゴ Pro W3"/>
                <a:cs typeface="Calibri"/>
              </a:rPr>
              <a:t>, Multi-Stakeholder-Teams arbeiten, </a:t>
            </a:r>
            <a:endParaRPr/>
          </a:p>
          <a:p>
            <a:pPr marL="285750" lvl="0" indent="-285750">
              <a:spcBef>
                <a:spcPts val="0"/>
              </a:spcBef>
              <a:spcAft>
                <a:spcPts val="0"/>
              </a:spcAft>
              <a:buFontTx/>
              <a:buChar char="-"/>
              <a:defRPr/>
            </a:pPr>
            <a:r>
              <a:rPr lang="de-DE" i="1">
                <a:solidFill>
                  <a:srgbClr val="000000"/>
                </a:solidFill>
                <a:latin typeface="Calibri"/>
                <a:ea typeface="ヒラギノ角ゴ Pro W3"/>
                <a:cs typeface="Calibri"/>
              </a:rPr>
              <a:t>Neue soziale Praktiken erfinden und </a:t>
            </a:r>
            <a:r>
              <a:rPr lang="de-DE" i="1">
                <a:solidFill>
                  <a:srgbClr val="000000"/>
                </a:solidFill>
                <a:latin typeface="Calibri"/>
                <a:ea typeface="ヒラギノ角ゴ Pro W3"/>
                <a:cs typeface="Calibri"/>
              </a:rPr>
              <a:t>social</a:t>
            </a:r>
            <a:r>
              <a:rPr lang="de-DE" i="1">
                <a:solidFill>
                  <a:srgbClr val="000000"/>
                </a:solidFill>
                <a:latin typeface="Calibri"/>
                <a:ea typeface="ヒラギノ角ゴ Pro W3"/>
                <a:cs typeface="Calibri"/>
              </a:rPr>
              <a:t> </a:t>
            </a:r>
            <a:r>
              <a:rPr lang="de-DE" i="1">
                <a:solidFill>
                  <a:srgbClr val="000000"/>
                </a:solidFill>
                <a:latin typeface="Calibri"/>
                <a:ea typeface="ヒラギノ角ゴ Pro W3"/>
                <a:cs typeface="Calibri"/>
              </a:rPr>
              <a:t>impact</a:t>
            </a:r>
            <a:r>
              <a:rPr lang="de-DE" i="1">
                <a:solidFill>
                  <a:srgbClr val="000000"/>
                </a:solidFill>
                <a:latin typeface="Calibri"/>
                <a:ea typeface="ヒラギノ角ゴ Pro W3"/>
                <a:cs typeface="Calibri"/>
              </a:rPr>
              <a:t> schaffen </a:t>
            </a:r>
            <a:br>
              <a:rPr lang="de-DE" i="1">
                <a:solidFill>
                  <a:srgbClr val="000000"/>
                </a:solidFill>
                <a:latin typeface="Calibri"/>
                <a:ea typeface="ヒラギノ角ゴ Pro W3"/>
                <a:cs typeface="Calibri"/>
              </a:rPr>
            </a:br>
            <a:r>
              <a:rPr lang="de-DE">
                <a:solidFill>
                  <a:srgbClr val="000000"/>
                </a:solidFill>
                <a:latin typeface="Calibri"/>
                <a:ea typeface="ヒラギノ角ゴ Pro W3"/>
                <a:cs typeface="Calibri"/>
              </a:rPr>
              <a:t>(gesellschaftlich innovative Initiativen, Prototypen mit hohem Innovationspotenzial). </a:t>
            </a:r>
            <a:endParaRPr lang="de-DE" sz="1800" b="0" i="0" u="none" strike="noStrike" cap="none" spc="0">
              <a:ln>
                <a:noFill/>
              </a:ln>
              <a:solidFill>
                <a:srgbClr val="000000"/>
              </a:solidFill>
              <a:latin typeface="Calibri"/>
              <a:ea typeface="ヒラギノ角ゴ Pro W3"/>
              <a:cs typeface="Calibri"/>
            </a:endParaRPr>
          </a:p>
        </p:txBody>
      </p:sp>
      <p:sp>
        <p:nvSpPr>
          <p:cNvPr id="8" name="Textfeld 6" hidden="0"/>
          <p:cNvSpPr>
            <a:spLocks noAdjustHandles="0" noChangeArrowheads="0"/>
          </p:cNvSpPr>
          <p:nvPr isPhoto="0" userDrawn="0"/>
        </p:nvSpPr>
        <p:spPr bwMode="auto">
          <a:xfrm>
            <a:off x="11506199" y="6389277"/>
            <a:ext cx="436148" cy="261610"/>
          </a:xfrm>
          <a:prstGeom prst="rect">
            <a:avLst/>
          </a:prstGeom>
          <a:noFill/>
        </p:spPr>
        <p:txBody>
          <a:bodyPr wrap="square" rtlCol="0">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sz="1100">
                <a:solidFill>
                  <a:schemeClr val="bg2"/>
                </a:solidFill>
              </a:rPr>
              <a:t>32</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6" hidden="0"/>
          <p:cNvPicPr>
            <a:picLocks noChangeAspect="1"/>
          </p:cNvPicPr>
          <p:nvPr isPhoto="0" userDrawn="0"/>
        </p:nvPicPr>
        <p:blipFill>
          <a:blip r:embed="rId2"/>
          <a:stretch/>
        </p:blipFill>
        <p:spPr bwMode="auto">
          <a:xfrm>
            <a:off x="8760296" y="4365264"/>
            <a:ext cx="1920000" cy="1440000"/>
          </a:xfrm>
          <a:prstGeom prst="rect">
            <a:avLst/>
          </a:prstGeom>
        </p:spPr>
      </p:pic>
      <p:sp>
        <p:nvSpPr>
          <p:cNvPr id="5" name="Textplatzhalter 1" hidden="0"/>
          <p:cNvSpPr>
            <a:spLocks noGrp="1"/>
          </p:cNvSpPr>
          <p:nvPr isPhoto="0" userDrawn="0">
            <p:ph type="body" sz="quarter" idx="10" hasCustomPrompt="0"/>
          </p:nvPr>
        </p:nvSpPr>
        <p:spPr bwMode="auto"/>
        <p:txBody>
          <a:bodyPr/>
          <a:lstStyle/>
          <a:p>
            <a:pPr>
              <a:defRPr/>
            </a:pPr>
            <a:r>
              <a:rPr lang="de-DE"/>
              <a:t>Das Labor als Ort</a:t>
            </a:r>
            <a:endParaRPr/>
          </a:p>
          <a:p>
            <a:pPr lvl="1">
              <a:defRPr/>
            </a:pPr>
            <a:r>
              <a:rPr lang="de-DE" b="1"/>
              <a:t>Raum und Umgebung</a:t>
            </a:r>
            <a:endParaRPr/>
          </a:p>
          <a:p>
            <a:pPr lvl="2">
              <a:defRPr/>
            </a:pPr>
            <a:r>
              <a:rPr lang="de-DE"/>
              <a:t>physische Arbeitsräume wichtig, die Innovationsprozesse unterstützen können</a:t>
            </a:r>
            <a:endParaRPr/>
          </a:p>
          <a:p>
            <a:pPr lvl="2">
              <a:defRPr/>
            </a:pPr>
            <a:r>
              <a:rPr lang="de-DE"/>
              <a:t>Eigene Räumlichkeiten oder Anmietung? </a:t>
            </a:r>
            <a:endParaRPr/>
          </a:p>
          <a:p>
            <a:pPr lvl="3">
              <a:defRPr/>
            </a:pPr>
            <a:r>
              <a:rPr lang="de-DE"/>
              <a:t>Anmietung ad-hoc oder dauerhafte Kooperation?</a:t>
            </a:r>
            <a:endParaRPr/>
          </a:p>
          <a:p>
            <a:pPr lvl="2">
              <a:defRPr/>
            </a:pPr>
            <a:r>
              <a:rPr lang="de-DE"/>
              <a:t>Eigene Räumlichkeiten v.a. für Co-Working Spaces wichtig; Arbeitsatmosphäre muss persönliche wie berufliche Dimension ansprechen (funktional, aber gemütlich; „Gemeinschaftsräume“)</a:t>
            </a:r>
            <a:endParaRPr/>
          </a:p>
          <a:p>
            <a:pPr lvl="2">
              <a:defRPr/>
            </a:pPr>
            <a:r>
              <a:rPr lang="de-DE"/>
              <a:t>SI Ökosystem des Ortes</a:t>
            </a:r>
            <a:endParaRPr/>
          </a:p>
          <a:p>
            <a:pPr lvl="2">
              <a:defRPr/>
            </a:pPr>
            <a:endParaRPr lang="de-DE"/>
          </a:p>
          <a:p>
            <a:pPr marL="0" lvl="2" indent="0">
              <a:buNone/>
              <a:defRPr/>
            </a:pPr>
            <a:endParaRPr lang="de-DE"/>
          </a:p>
          <a:p>
            <a:pPr lvl="2">
              <a:defRPr/>
            </a:pPr>
            <a:endParaRPr lang="de-DE"/>
          </a:p>
          <a:p>
            <a:pPr lvl="2">
              <a:defRPr/>
            </a:pPr>
            <a:endParaRPr lang="de-DE"/>
          </a:p>
          <a:p>
            <a:pPr lvl="2">
              <a:defRPr/>
            </a:pPr>
            <a:endParaRPr lang="de-DE"/>
          </a:p>
          <a:p>
            <a:pPr lvl="3">
              <a:defRPr/>
            </a:pPr>
            <a:endParaRPr lang="de-DE"/>
          </a:p>
          <a:p>
            <a:pPr lvl="3">
              <a:defRPr/>
            </a:pPr>
            <a:endParaRPr lang="de-DE"/>
          </a:p>
          <a:p>
            <a:pPr lvl="2">
              <a:defRPr/>
            </a:pPr>
            <a:endParaRPr lang="de-DE"/>
          </a:p>
          <a:p>
            <a:pPr lvl="2">
              <a:defRPr/>
            </a:pPr>
            <a:endParaRPr lang="de-DE"/>
          </a:p>
          <a:p>
            <a:pPr lvl="2">
              <a:defRPr/>
            </a:pPr>
            <a:endParaRPr lang="de-DE"/>
          </a:p>
          <a:p>
            <a:pPr lvl="2">
              <a:defRPr/>
            </a:pPr>
            <a:endParaRPr lang="de-DE"/>
          </a:p>
          <a:p>
            <a:pPr lvl="2">
              <a:defRPr/>
            </a:pPr>
            <a:endParaRPr lang="de-DE"/>
          </a:p>
        </p:txBody>
      </p:sp>
      <p:pic>
        <p:nvPicPr>
          <p:cNvPr id="6" name="Grafik 2" hidden="0"/>
          <p:cNvPicPr>
            <a:picLocks noChangeAspect="1"/>
          </p:cNvPicPr>
          <p:nvPr isPhoto="0" userDrawn="0"/>
        </p:nvPicPr>
        <p:blipFill>
          <a:blip r:embed="rId3"/>
          <a:stretch/>
        </p:blipFill>
        <p:spPr bwMode="auto">
          <a:xfrm>
            <a:off x="1478756" y="4365264"/>
            <a:ext cx="1920000" cy="1440000"/>
          </a:xfrm>
          <a:prstGeom prst="rect">
            <a:avLst/>
          </a:prstGeom>
        </p:spPr>
      </p:pic>
      <p:pic>
        <p:nvPicPr>
          <p:cNvPr id="7" name="Grafik 3" hidden="0"/>
          <p:cNvPicPr>
            <a:picLocks noChangeAspect="1"/>
          </p:cNvPicPr>
          <p:nvPr isPhoto="0" userDrawn="0"/>
        </p:nvPicPr>
        <p:blipFill>
          <a:blip r:embed="rId4"/>
          <a:stretch/>
        </p:blipFill>
        <p:spPr bwMode="auto">
          <a:xfrm>
            <a:off x="3444000" y="4365264"/>
            <a:ext cx="1920000" cy="1440000"/>
          </a:xfrm>
          <a:prstGeom prst="rect">
            <a:avLst/>
          </a:prstGeom>
        </p:spPr>
      </p:pic>
      <p:pic>
        <p:nvPicPr>
          <p:cNvPr id="8" name="Grafik 4" hidden="0"/>
          <p:cNvPicPr>
            <a:picLocks noChangeAspect="1"/>
          </p:cNvPicPr>
          <p:nvPr isPhoto="0" userDrawn="0"/>
        </p:nvPicPr>
        <p:blipFill>
          <a:blip r:embed="rId5"/>
          <a:stretch/>
        </p:blipFill>
        <p:spPr bwMode="auto">
          <a:xfrm>
            <a:off x="5364000" y="4365264"/>
            <a:ext cx="1920000" cy="1440000"/>
          </a:xfrm>
          <a:prstGeom prst="rect">
            <a:avLst/>
          </a:prstGeom>
        </p:spPr>
      </p:pic>
      <p:pic>
        <p:nvPicPr>
          <p:cNvPr id="9" name="Grafik 5" hidden="0"/>
          <p:cNvPicPr>
            <a:picLocks noChangeAspect="1"/>
          </p:cNvPicPr>
          <p:nvPr isPhoto="0" userDrawn="0"/>
        </p:nvPicPr>
        <p:blipFill>
          <a:blip r:embed="rId6"/>
          <a:stretch/>
        </p:blipFill>
        <p:spPr bwMode="auto">
          <a:xfrm>
            <a:off x="7284000" y="4365264"/>
            <a:ext cx="1920000" cy="1440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extplatzhalter 1" hidden="0"/>
          <p:cNvSpPr>
            <a:spLocks noGrp="1"/>
          </p:cNvSpPr>
          <p:nvPr isPhoto="0" userDrawn="0">
            <p:ph type="body" sz="quarter" idx="10" hasCustomPrompt="0"/>
          </p:nvPr>
        </p:nvSpPr>
        <p:spPr bwMode="auto"/>
        <p:txBody>
          <a:bodyPr/>
          <a:lstStyle/>
          <a:p>
            <a:pPr>
              <a:defRPr/>
            </a:pPr>
            <a:r>
              <a:rPr lang="en-GB"/>
              <a:t>Das </a:t>
            </a:r>
            <a:r>
              <a:rPr lang="en-GB"/>
              <a:t>Labor</a:t>
            </a:r>
            <a:r>
              <a:rPr lang="en-GB"/>
              <a:t> </a:t>
            </a:r>
            <a:r>
              <a:rPr lang="en-GB"/>
              <a:t>als</a:t>
            </a:r>
            <a:r>
              <a:rPr lang="en-GB"/>
              <a:t> </a:t>
            </a:r>
            <a:r>
              <a:rPr lang="en-GB"/>
              <a:t>Netzwerk</a:t>
            </a:r>
            <a:endParaRPr lang="en-GB"/>
          </a:p>
          <a:p>
            <a:pPr lvl="2">
              <a:defRPr/>
            </a:pPr>
            <a:r>
              <a:rPr lang="de-DE"/>
              <a:t>Innerhalb der eigenen Organisation (Wahrnehmung der Expertise)</a:t>
            </a:r>
            <a:endParaRPr/>
          </a:p>
          <a:p>
            <a:pPr lvl="2">
              <a:defRPr/>
            </a:pPr>
            <a:r>
              <a:rPr lang="de-DE"/>
              <a:t>Innerhalb eines lokalen Ökosystems für soziale Innovation, z.B. mit weiteren Akteuren in der Stadt (Sichtbarkeit, SI </a:t>
            </a:r>
            <a:r>
              <a:rPr lang="de-DE"/>
              <a:t>ecosystem</a:t>
            </a:r>
            <a:r>
              <a:rPr lang="de-DE"/>
              <a:t> ausbilden)</a:t>
            </a:r>
            <a:endParaRPr/>
          </a:p>
          <a:p>
            <a:pPr lvl="2">
              <a:defRPr/>
            </a:pPr>
            <a:r>
              <a:rPr lang="de-DE"/>
              <a:t>Innerhalb der Region und auf nationaler Ebene  (Sichtbarkeit, Austausch)</a:t>
            </a:r>
            <a:endParaRPr/>
          </a:p>
          <a:p>
            <a:pPr lvl="2">
              <a:defRPr/>
            </a:pPr>
            <a:r>
              <a:rPr lang="de-DE"/>
              <a:t>Innerhalb der europäischen und internationalen </a:t>
            </a:r>
            <a:r>
              <a:rPr lang="de-DE"/>
              <a:t>Social</a:t>
            </a:r>
            <a:r>
              <a:rPr lang="de-DE"/>
              <a:t> Innovation Lab Community (</a:t>
            </a:r>
            <a:r>
              <a:rPr lang="de-DE"/>
              <a:t>social</a:t>
            </a:r>
            <a:r>
              <a:rPr lang="de-DE"/>
              <a:t> </a:t>
            </a:r>
            <a:r>
              <a:rPr lang="de-DE"/>
              <a:t>innovation</a:t>
            </a:r>
            <a:r>
              <a:rPr lang="de-DE"/>
              <a:t> </a:t>
            </a:r>
            <a:r>
              <a:rPr lang="de-DE"/>
              <a:t>exchange</a:t>
            </a:r>
            <a:r>
              <a:rPr lang="de-DE"/>
              <a:t> (</a:t>
            </a:r>
            <a:r>
              <a:rPr lang="de-DE"/>
              <a:t>six</a:t>
            </a:r>
            <a:r>
              <a:rPr lang="de-DE"/>
              <a:t>), </a:t>
            </a:r>
            <a:r>
              <a:rPr lang="de-DE"/>
              <a:t>nesta</a:t>
            </a:r>
            <a:r>
              <a:rPr lang="de-DE"/>
              <a:t>, </a:t>
            </a:r>
            <a:r>
              <a:rPr lang="en-US"/>
              <a:t>Observatory of Public Sector Innovation der OECD </a:t>
            </a:r>
            <a:r>
              <a:rPr lang="de-DE"/>
              <a:t>u.a.)</a:t>
            </a:r>
            <a:endParaRPr/>
          </a:p>
          <a:p>
            <a:pPr lvl="2">
              <a:defRPr/>
            </a:pPr>
            <a:endParaRPr lang="de-DE"/>
          </a:p>
          <a:p>
            <a:pPr lvl="2">
              <a:defRPr/>
            </a:pPr>
            <a:r>
              <a:rPr lang="de-DE"/>
              <a:t>Netzwerkbildung häufig auch durch Seminare/Fortbildungen (z.B. </a:t>
            </a:r>
            <a:r>
              <a:rPr lang="de-DE"/>
              <a:t>Social</a:t>
            </a:r>
            <a:r>
              <a:rPr lang="de-DE"/>
              <a:t> Innovation Academy)</a:t>
            </a:r>
            <a:endParaRPr/>
          </a:p>
          <a:p>
            <a:pPr lvl="3">
              <a:defRPr/>
            </a:pPr>
            <a:r>
              <a:rPr lang="de-DE"/>
              <a:t>Teilweise auch innerhalb der eigenen Organisation, u.a. durch Trainings oder andere Veranstaltungen (z.B. </a:t>
            </a:r>
            <a:r>
              <a:rPr lang="de-DE"/>
              <a:t>MindLab‘s</a:t>
            </a:r>
            <a:r>
              <a:rPr lang="de-DE"/>
              <a:t> „</a:t>
            </a:r>
            <a:r>
              <a:rPr lang="de-DE"/>
              <a:t>labrats</a:t>
            </a:r>
            <a:r>
              <a:rPr lang="de-DE"/>
              <a:t>“ Programm)</a:t>
            </a:r>
            <a:endParaRPr/>
          </a:p>
          <a:p>
            <a:pPr>
              <a:defRPr/>
            </a:pPr>
            <a:endParaRPr lang="en-GB"/>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hteck 14" hidden="0"/>
          <p:cNvSpPr/>
          <p:nvPr isPhoto="0" userDrawn="0"/>
        </p:nvSpPr>
        <p:spPr bwMode="auto">
          <a:xfrm>
            <a:off x="1524000" y="1085986"/>
            <a:ext cx="8748713" cy="304800"/>
          </a:xfrm>
          <a:prstGeom prst="rect">
            <a:avLst/>
          </a:prstGeom>
          <a:solidFill>
            <a:srgbClr val="F285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050"/>
          </a:p>
        </p:txBody>
      </p:sp>
      <p:sp>
        <p:nvSpPr>
          <p:cNvPr id="5" name="Textplatzhalter 1" hidden="0"/>
          <p:cNvSpPr>
            <a:spLocks noGrp="1"/>
          </p:cNvSpPr>
          <p:nvPr isPhoto="0" userDrawn="0">
            <p:ph type="body" sz="quarter" idx="10" hasCustomPrompt="0"/>
          </p:nvPr>
        </p:nvSpPr>
        <p:spPr bwMode="auto">
          <a:xfrm>
            <a:off x="1524000" y="1553998"/>
            <a:ext cx="8748713" cy="814387"/>
          </a:xfrm>
        </p:spPr>
        <p:txBody>
          <a:bodyPr/>
          <a:lstStyle/>
          <a:p>
            <a:pPr algn="ctr">
              <a:lnSpc>
                <a:spcPct val="110000"/>
              </a:lnSpc>
              <a:spcBef>
                <a:spcPts val="0"/>
              </a:spcBef>
              <a:defRPr/>
            </a:pPr>
            <a:r>
              <a:rPr sz="2100">
                <a:solidFill>
                  <a:srgbClr val="CD0000"/>
                </a:solidFill>
              </a:rPr>
              <a:t>Labore Soziale Innovation – </a:t>
            </a:r>
            <a:endParaRPr/>
          </a:p>
          <a:p>
            <a:pPr algn="ctr">
              <a:lnSpc>
                <a:spcPct val="110000"/>
              </a:lnSpc>
              <a:spcBef>
                <a:spcPts val="0"/>
              </a:spcBef>
              <a:defRPr/>
            </a:pPr>
            <a:r>
              <a:rPr sz="2100">
                <a:solidFill>
                  <a:srgbClr val="CD0000"/>
                </a:solidFill>
              </a:rPr>
              <a:t>Ausgangspunkt für sozial innovative Initiativen</a:t>
            </a:r>
            <a:endParaRPr/>
          </a:p>
        </p:txBody>
      </p:sp>
      <p:sp>
        <p:nvSpPr>
          <p:cNvPr id="6" name="Textplatzhalter 2" hidden="0"/>
          <p:cNvSpPr>
            <a:spLocks noGrp="1"/>
          </p:cNvSpPr>
          <p:nvPr isPhoto="0" userDrawn="0">
            <p:ph type="body" sz="quarter" idx="11" hasCustomPrompt="0"/>
          </p:nvPr>
        </p:nvSpPr>
        <p:spPr bwMode="auto">
          <a:xfrm>
            <a:off x="5519738" y="2695439"/>
            <a:ext cx="4752975" cy="3076574"/>
          </a:xfrm>
        </p:spPr>
        <p:txBody>
          <a:bodyPr/>
          <a:lstStyle/>
          <a:p>
            <a:pPr lvl="2">
              <a:lnSpc>
                <a:spcPct val="110000"/>
              </a:lnSpc>
              <a:spcAft>
                <a:spcPts val="450"/>
              </a:spcAft>
              <a:buFont typeface="Wingdings"/>
              <a:buChar char="§"/>
              <a:defRPr/>
            </a:pPr>
            <a:r>
              <a:rPr lang="de-DE" sz="1800">
                <a:solidFill>
                  <a:schemeClr val="tx1"/>
                </a:solidFill>
                <a:latin typeface="Calibri"/>
                <a:cs typeface="Calibri"/>
              </a:rPr>
              <a:t>sind neuartige, offene Institutionen der </a:t>
            </a:r>
            <a:r>
              <a:rPr lang="de-DE" sz="1800">
                <a:solidFill>
                  <a:schemeClr val="tx1"/>
                </a:solidFill>
                <a:latin typeface="Calibri"/>
                <a:cs typeface="Calibri"/>
              </a:rPr>
              <a:t>kollaborativen</a:t>
            </a:r>
            <a:r>
              <a:rPr lang="de-DE" sz="1800">
                <a:solidFill>
                  <a:schemeClr val="tx1"/>
                </a:solidFill>
                <a:latin typeface="Calibri"/>
                <a:cs typeface="Calibri"/>
              </a:rPr>
              <a:t> Bearbeitung von gesellschaftlichen Schlüsselproblemen </a:t>
            </a:r>
            <a:endParaRPr/>
          </a:p>
          <a:p>
            <a:pPr lvl="2">
              <a:lnSpc>
                <a:spcPct val="110000"/>
              </a:lnSpc>
              <a:spcAft>
                <a:spcPts val="450"/>
              </a:spcAft>
              <a:buFont typeface="Wingdings"/>
              <a:buChar char="§"/>
              <a:defRPr/>
            </a:pPr>
            <a:r>
              <a:rPr lang="de-DE" sz="1800">
                <a:solidFill>
                  <a:schemeClr val="tx1"/>
                </a:solidFill>
                <a:latin typeface="Calibri"/>
                <a:cs typeface="Calibri"/>
              </a:rPr>
              <a:t>sind Räume und Ressourcen für Teams aus Verwaltung, Politik, Wirtschaft, Forschung, Bürgerschaft</a:t>
            </a:r>
            <a:endParaRPr/>
          </a:p>
          <a:p>
            <a:pPr lvl="2">
              <a:lnSpc>
                <a:spcPct val="110000"/>
              </a:lnSpc>
              <a:spcAft>
                <a:spcPts val="450"/>
              </a:spcAft>
              <a:buFont typeface="Wingdings"/>
              <a:buChar char="§"/>
              <a:defRPr/>
            </a:pPr>
            <a:r>
              <a:rPr lang="de-DE" sz="1800">
                <a:solidFill>
                  <a:schemeClr val="tx1"/>
                </a:solidFill>
                <a:latin typeface="Calibri"/>
                <a:cs typeface="Calibri"/>
              </a:rPr>
              <a:t>entwickeln und erproben neue soziale, praxisnahe Lösungen</a:t>
            </a:r>
            <a:endParaRPr/>
          </a:p>
          <a:p>
            <a:pPr lvl="2">
              <a:lnSpc>
                <a:spcPct val="110000"/>
              </a:lnSpc>
              <a:spcAft>
                <a:spcPts val="450"/>
              </a:spcAft>
              <a:buFont typeface="Wingdings"/>
              <a:buChar char="§"/>
              <a:defRPr/>
            </a:pPr>
            <a:r>
              <a:rPr lang="de-DE" sz="1800">
                <a:solidFill>
                  <a:schemeClr val="tx1"/>
                </a:solidFill>
                <a:latin typeface="Calibri"/>
                <a:cs typeface="Calibri"/>
              </a:rPr>
              <a:t>Labor als Organisation &amp; Labor als Prozess</a:t>
            </a:r>
            <a:endParaRPr/>
          </a:p>
          <a:p>
            <a:pPr>
              <a:defRPr/>
            </a:pPr>
            <a:endParaRPr sz="1800">
              <a:latin typeface="Calibri"/>
              <a:cs typeface="Calibri"/>
            </a:endParaRPr>
          </a:p>
        </p:txBody>
      </p:sp>
      <p:pic>
        <p:nvPicPr>
          <p:cNvPr id="7" name="Grafik 5" hidden="0"/>
          <p:cNvPicPr>
            <a:picLocks noChangeAspect="1"/>
          </p:cNvPicPr>
          <p:nvPr isPhoto="0" userDrawn="0"/>
        </p:nvPicPr>
        <p:blipFill>
          <a:blip r:embed="rId3"/>
          <a:stretch/>
        </p:blipFill>
        <p:spPr bwMode="auto">
          <a:xfrm>
            <a:off x="1524000" y="2814802"/>
            <a:ext cx="3657600" cy="2057400"/>
          </a:xfrm>
          <a:prstGeom prst="rect">
            <a:avLst/>
          </a:prstGeom>
          <a:noFill/>
          <a:ln>
            <a:noFill/>
          </a:ln>
        </p:spPr>
      </p:pic>
      <p:pic>
        <p:nvPicPr>
          <p:cNvPr id="8" name="Picture 7" hidden="0"/>
          <p:cNvPicPr>
            <a:picLocks noChangeAspect="1" noChangeArrowheads="1"/>
          </p:cNvPicPr>
          <p:nvPr isPhoto="0" userDrawn="0"/>
        </p:nvPicPr>
        <p:blipFill>
          <a:blip r:embed="rId4"/>
          <a:stretch/>
        </p:blipFill>
        <p:spPr bwMode="auto">
          <a:xfrm>
            <a:off x="1616075" y="5127489"/>
            <a:ext cx="1382712" cy="644525"/>
          </a:xfrm>
          <a:prstGeom prst="rect">
            <a:avLst/>
          </a:prstGeom>
          <a:noFill/>
          <a:ln>
            <a:noFill/>
          </a:ln>
        </p:spPr>
      </p:pic>
      <p:pic>
        <p:nvPicPr>
          <p:cNvPr id="9" name="Picture 4" descr="P:\20101051_KomKomIn\05 Öffentlichkeitsarbeit\00 Logos\Kommunen innovativ - Schriftzug\Schriftzug Kommunen innovativ_weiß.png" hidden="0"/>
          <p:cNvPicPr>
            <a:picLocks noChangeAspect="1" noChangeArrowheads="1"/>
          </p:cNvPicPr>
          <p:nvPr isPhoto="0" userDrawn="0"/>
        </p:nvPicPr>
        <p:blipFill>
          <a:blip r:embed="rId5"/>
          <a:stretch/>
        </p:blipFill>
        <p:spPr bwMode="auto">
          <a:xfrm>
            <a:off x="6947244" y="1178061"/>
            <a:ext cx="2820988" cy="120650"/>
          </a:xfrm>
          <a:prstGeom prst="rect">
            <a:avLst/>
          </a:prstGeom>
          <a:noFill/>
          <a:ln>
            <a:noFill/>
          </a:ln>
        </p:spPr>
      </p:pic>
      <p:sp>
        <p:nvSpPr>
          <p:cNvPr id="10" name="Fußzeilenplatzhalter 1" hidden="0"/>
          <p:cNvSpPr>
            <a:spLocks noAdjustHandles="0" noChangeArrowheads="0"/>
          </p:cNvSpPr>
          <p:nvPr isPhoto="0" userDrawn="0"/>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Abgerundetes Rechteck 17" hidden="0"/>
          <p:cNvSpPr/>
          <p:nvPr isPhoto="0" userDrawn="0"/>
        </p:nvSpPr>
        <p:spPr bwMode="auto">
          <a:xfrm>
            <a:off x="719955" y="2034881"/>
            <a:ext cx="4358072" cy="2833628"/>
          </a:xfrm>
          <a:prstGeom prst="roundRect">
            <a:avLst>
              <a:gd name="adj" fmla="val 16667"/>
            </a:avLst>
          </a:prstGeom>
          <a:solidFill>
            <a:srgbClr val="9BBB59">
              <a:lumMod val="60000"/>
              <a:lumOff val="40000"/>
            </a:srgbClr>
          </a:solidFill>
          <a:ln w="25400" cap="flat" cmpd="sng" algn="ctr">
            <a:noFill/>
            <a:prstDash val="solid"/>
          </a:ln>
        </p:spPr>
        <p:txBody>
          <a:bodyPr rtlCol="0"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white"/>
              </a:solidFill>
              <a:latin typeface="Calibri"/>
              <a:ea typeface="+mn-ea"/>
              <a:cs typeface="+mn-cs"/>
            </a:endParaRPr>
          </a:p>
        </p:txBody>
      </p:sp>
      <p:sp>
        <p:nvSpPr>
          <p:cNvPr id="5" name="Abgerundetes Rechteck 18" hidden="0"/>
          <p:cNvSpPr/>
          <p:nvPr isPhoto="0" userDrawn="0"/>
        </p:nvSpPr>
        <p:spPr bwMode="auto">
          <a:xfrm>
            <a:off x="719955" y="2725089"/>
            <a:ext cx="4190454" cy="2143420"/>
          </a:xfrm>
          <a:prstGeom prst="roundRect">
            <a:avLst>
              <a:gd name="adj" fmla="val 16667"/>
            </a:avLst>
          </a:prstGeom>
          <a:solidFill>
            <a:srgbClr val="9BBB59">
              <a:lumMod val="75000"/>
            </a:srgbClr>
          </a:solidFill>
          <a:ln w="25400" cap="flat" cmpd="sng" algn="ctr">
            <a:noFill/>
            <a:prstDash val="solid"/>
          </a:ln>
        </p:spPr>
        <p:txBody>
          <a:bodyPr rtlCol="0"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white"/>
              </a:solidFill>
              <a:latin typeface="Calibri"/>
              <a:ea typeface="+mn-ea"/>
              <a:cs typeface="+mn-cs"/>
            </a:endParaRPr>
          </a:p>
        </p:txBody>
      </p:sp>
      <p:sp>
        <p:nvSpPr>
          <p:cNvPr id="6" name="Abgerundetes Rechteck 19" hidden="0"/>
          <p:cNvSpPr/>
          <p:nvPr isPhoto="0" userDrawn="0"/>
        </p:nvSpPr>
        <p:spPr bwMode="auto">
          <a:xfrm>
            <a:off x="719954" y="3535548"/>
            <a:ext cx="4074733" cy="1332960"/>
          </a:xfrm>
          <a:prstGeom prst="roundRect">
            <a:avLst>
              <a:gd name="adj" fmla="val 16667"/>
            </a:avLst>
          </a:prstGeom>
          <a:solidFill>
            <a:srgbClr val="F79646">
              <a:lumMod val="60000"/>
              <a:lumOff val="40000"/>
            </a:srgbClr>
          </a:solidFill>
          <a:ln w="25400" cap="flat" cmpd="sng" algn="ctr">
            <a:noFill/>
            <a:prstDash val="solid"/>
          </a:ln>
        </p:spPr>
        <p:txBody>
          <a:bodyPr rtlCol="0" anchor="ctr"/>
          <a:lstStyle/>
          <a:p>
            <a:pPr marL="0" marR="0" lvl="0" indent="0" algn="ctr" defTabSz="914400">
              <a:lnSpc>
                <a:spcPct val="100000"/>
              </a:lnSpc>
              <a:spcBef>
                <a:spcPts val="0"/>
              </a:spcBef>
              <a:spcAft>
                <a:spcPts val="0"/>
              </a:spcAft>
              <a:buClrTx/>
              <a:buSzTx/>
              <a:buFontTx/>
              <a:buNone/>
              <a:defRPr/>
            </a:pPr>
            <a:endParaRPr lang="de-DE" sz="1800" b="0" i="0" u="none" strike="noStrike" cap="none" spc="0">
              <a:ln>
                <a:noFill/>
              </a:ln>
              <a:solidFill>
                <a:prstClr val="white"/>
              </a:solidFill>
              <a:latin typeface="Calibri"/>
              <a:ea typeface="+mn-ea"/>
              <a:cs typeface="+mn-cs"/>
            </a:endParaRPr>
          </a:p>
        </p:txBody>
      </p:sp>
      <p:sp>
        <p:nvSpPr>
          <p:cNvPr id="7" name="Titel 1" hidden="0"/>
          <p:cNvSpPr>
            <a:spLocks noGrp="1"/>
          </p:cNvSpPr>
          <p:nvPr isPhoto="0" userDrawn="0">
            <p:ph type="title" hasCustomPrompt="0"/>
          </p:nvPr>
        </p:nvSpPr>
        <p:spPr bwMode="auto">
          <a:xfrm>
            <a:off x="622301" y="1065213"/>
            <a:ext cx="10843684" cy="708525"/>
          </a:xfrm>
        </p:spPr>
        <p:txBody>
          <a:bodyPr/>
          <a:lstStyle/>
          <a:p>
            <a:pPr algn="ctr">
              <a:defRPr/>
            </a:pPr>
            <a:r>
              <a:rPr lang="de-DE" sz="2800" b="1">
                <a:solidFill>
                  <a:srgbClr val="CC0000"/>
                </a:solidFill>
                <a:latin typeface="Calibri"/>
                <a:ea typeface="ヒラギノ角ゴ Pro W3"/>
                <a:cs typeface="Arial"/>
              </a:rPr>
              <a:t>Was macht ein kommunales Innovationslabor?</a:t>
            </a:r>
            <a:endParaRPr lang="en-GB" sz="2800" b="1">
              <a:solidFill>
                <a:srgbClr val="CC0000"/>
              </a:solidFill>
              <a:latin typeface="Calibri"/>
              <a:ea typeface="ヒラギノ角ゴ Pro W3"/>
              <a:cs typeface="Arial"/>
            </a:endParaRPr>
          </a:p>
        </p:txBody>
      </p:sp>
      <p:sp>
        <p:nvSpPr>
          <p:cNvPr id="8" name="Textfeld 10" hidden="0"/>
          <p:cNvSpPr>
            <a:spLocks noAdjustHandles="0" noChangeArrowheads="0"/>
          </p:cNvSpPr>
          <p:nvPr isPhoto="0" userDrawn="0"/>
        </p:nvSpPr>
        <p:spPr bwMode="auto">
          <a:xfrm>
            <a:off x="6266441" y="5682708"/>
            <a:ext cx="5205608" cy="369332"/>
          </a:xfrm>
          <a:prstGeom prst="rect">
            <a:avLst/>
          </a:prstGeom>
          <a:noFill/>
        </p:spPr>
        <p:txBody>
          <a:bodyPr wrap="square" rtlCol="0">
            <a:spAutoFit/>
          </a:bodyPr>
          <a:lstStyle/>
          <a:p>
            <a:pPr>
              <a:defRPr/>
            </a:pPr>
            <a:r>
              <a:rPr lang="de-DE" sz="900"/>
              <a:t>Foto: Wuppertaler Rundschau vom 7. September 2019 https://www.wuppertaler-rundschau.de/lokales/bergischer-meer-wert-becher-gemeinsam-gegen-den-muell_aid-45667869</a:t>
            </a:r>
            <a:endParaRPr/>
          </a:p>
        </p:txBody>
      </p:sp>
      <p:pic>
        <p:nvPicPr>
          <p:cNvPr id="9" name="Grafik 13" hidden="0"/>
          <p:cNvPicPr>
            <a:picLocks noChangeAspect="1"/>
          </p:cNvPicPr>
          <p:nvPr isPhoto="0" userDrawn="0"/>
        </p:nvPicPr>
        <p:blipFill>
          <a:blip r:embed="rId2"/>
          <a:stretch/>
        </p:blipFill>
        <p:spPr bwMode="auto">
          <a:xfrm>
            <a:off x="6266441" y="2034881"/>
            <a:ext cx="5320071" cy="3600847"/>
          </a:xfrm>
          <a:prstGeom prst="rect">
            <a:avLst/>
          </a:prstGeom>
        </p:spPr>
      </p:pic>
      <p:sp>
        <p:nvSpPr>
          <p:cNvPr id="10" name="Textfeld 6" hidden="0"/>
          <p:cNvSpPr>
            <a:spLocks noAdjustHandles="0" noChangeArrowheads="0"/>
          </p:cNvSpPr>
          <p:nvPr isPhoto="0" userDrawn="0"/>
        </p:nvSpPr>
        <p:spPr bwMode="auto">
          <a:xfrm>
            <a:off x="719953" y="4924107"/>
            <a:ext cx="5205608" cy="230832"/>
          </a:xfrm>
          <a:prstGeom prst="rect">
            <a:avLst/>
          </a:prstGeom>
          <a:noFill/>
        </p:spPr>
        <p:txBody>
          <a:bodyPr wrap="square" rtlCol="0">
            <a:spAutoFit/>
          </a:bodyPr>
          <a:lstStyle/>
          <a:p>
            <a:pPr>
              <a:defRPr/>
            </a:pPr>
            <a:r>
              <a:rPr lang="de-DE" sz="900"/>
              <a:t>Foto: Malis</a:t>
            </a:r>
            <a:endParaRPr/>
          </a:p>
        </p:txBody>
      </p:sp>
      <p:pic>
        <p:nvPicPr>
          <p:cNvPr id="11" name="Grafik 16" hidden="0"/>
          <p:cNvPicPr>
            <a:picLocks noChangeAspect="1"/>
          </p:cNvPicPr>
          <p:nvPr isPhoto="0" userDrawn="0"/>
        </p:nvPicPr>
        <p:blipFill>
          <a:blip r:embed="rId3"/>
          <a:stretch/>
        </p:blipFill>
        <p:spPr bwMode="auto">
          <a:xfrm>
            <a:off x="1247117" y="2827998"/>
            <a:ext cx="3020406" cy="2014612"/>
          </a:xfrm>
          <a:prstGeom prst="rect">
            <a:avLst/>
          </a:prstGeom>
        </p:spPr>
      </p:pic>
      <p:pic>
        <p:nvPicPr>
          <p:cNvPr id="12" name="Grafik 21" hidden="0"/>
          <p:cNvPicPr>
            <a:picLocks noChangeAspect="1"/>
          </p:cNvPicPr>
          <p:nvPr isPhoto="0" userDrawn="0"/>
        </p:nvPicPr>
        <p:blipFill>
          <a:blip r:embed="rId4"/>
          <a:stretch/>
        </p:blipFill>
        <p:spPr bwMode="auto">
          <a:xfrm>
            <a:off x="1047565" y="2105500"/>
            <a:ext cx="1292704" cy="582984"/>
          </a:xfrm>
          <a:prstGeom prst="rect">
            <a:avLst/>
          </a:prstGeom>
        </p:spPr>
      </p:pic>
      <p:sp>
        <p:nvSpPr>
          <p:cNvPr id="13" name="Textplatzhalter 1" hidden="0"/>
          <p:cNvSpPr>
            <a:spLocks noAdjustHandles="0" noChangeArrowheads="0"/>
          </p:cNvSpPr>
          <p:nvPr isPhoto="0" userDrawn="0"/>
        </p:nvSpPr>
        <p:spPr bwMode="auto">
          <a:xfrm>
            <a:off x="719951" y="5210537"/>
            <a:ext cx="4523851" cy="1371199"/>
          </a:xfrm>
          <a:prstGeom prst="rect">
            <a:avLst/>
          </a:prstGeom>
          <a:noFill/>
          <a:ln w="28575">
            <a:solidFill>
              <a:srgbClr val="FAC190"/>
            </a:solidFill>
          </a:ln>
        </p:spPr>
        <p:txBody>
          <a:bodyPr wrap="square" rtlCol="0">
            <a:noAutofit/>
          </a:bodyPr>
          <a:lstStyle>
            <a:defPPr>
              <a:defRPr lang="de-DE"/>
            </a:defPPr>
            <a:lvl1pPr algn="ctr" defTabSz="457200">
              <a:spcBef>
                <a:spcPts val="0"/>
              </a:spcBef>
              <a:spcAft>
                <a:spcPts val="0"/>
              </a:spcAft>
              <a:defRPr b="1">
                <a:solidFill>
                  <a:prstClr val="black"/>
                </a:solidFill>
                <a:latin typeface="Calibri"/>
              </a:defRPr>
            </a:lvl1pPr>
          </a:lstStyle>
          <a:p>
            <a:pPr marL="0" lvl="2">
              <a:spcAft>
                <a:spcPts val="600"/>
              </a:spcAft>
              <a:defRPr/>
            </a:pPr>
            <a:r>
              <a:rPr lang="en-GB">
                <a:solidFill>
                  <a:schemeClr val="tx2"/>
                </a:solidFill>
                <a:latin typeface="Calibri"/>
                <a:ea typeface="+mj-ea"/>
                <a:cs typeface="Calibri"/>
              </a:rPr>
              <a:t>Koproduktive</a:t>
            </a:r>
            <a:r>
              <a:rPr lang="en-GB">
                <a:solidFill>
                  <a:schemeClr val="tx2"/>
                </a:solidFill>
                <a:latin typeface="Calibri"/>
                <a:ea typeface="+mj-ea"/>
                <a:cs typeface="Calibri"/>
              </a:rPr>
              <a:t> </a:t>
            </a:r>
            <a:r>
              <a:rPr lang="en-GB">
                <a:solidFill>
                  <a:schemeClr val="tx2"/>
                </a:solidFill>
                <a:latin typeface="Calibri"/>
                <a:ea typeface="+mj-ea"/>
                <a:cs typeface="Calibri"/>
              </a:rPr>
              <a:t>Entwicklung</a:t>
            </a:r>
            <a:endParaRPr lang="en-GB">
              <a:solidFill>
                <a:schemeClr val="tx2"/>
              </a:solidFill>
              <a:latin typeface="Calibri"/>
              <a:ea typeface="+mj-ea"/>
              <a:cs typeface="Calibri"/>
            </a:endParaRPr>
          </a:p>
          <a:p>
            <a:pPr marL="0" lvl="2">
              <a:spcAft>
                <a:spcPts val="600"/>
              </a:spcAft>
              <a:defRPr/>
            </a:pPr>
            <a:r>
              <a:rPr lang="en-GB">
                <a:solidFill>
                  <a:schemeClr val="tx2"/>
                </a:solidFill>
                <a:latin typeface="Calibri"/>
                <a:ea typeface="+mj-ea"/>
                <a:cs typeface="Calibri"/>
              </a:rPr>
              <a:t>eines</a:t>
            </a:r>
            <a:r>
              <a:rPr lang="en-GB">
                <a:solidFill>
                  <a:schemeClr val="tx2"/>
                </a:solidFill>
                <a:latin typeface="Calibri"/>
                <a:ea typeface="+mj-ea"/>
                <a:cs typeface="Calibri"/>
              </a:rPr>
              <a:t> </a:t>
            </a:r>
            <a:r>
              <a:rPr lang="en-GB">
                <a:solidFill>
                  <a:schemeClr val="tx2"/>
                </a:solidFill>
                <a:latin typeface="Calibri"/>
                <a:ea typeface="+mj-ea"/>
                <a:cs typeface="Calibri"/>
              </a:rPr>
              <a:t>lokalen</a:t>
            </a:r>
            <a:r>
              <a:rPr lang="en-GB">
                <a:solidFill>
                  <a:schemeClr val="tx2"/>
                </a:solidFill>
                <a:latin typeface="Calibri"/>
                <a:ea typeface="+mj-ea"/>
                <a:cs typeface="Calibri"/>
              </a:rPr>
              <a:t> </a:t>
            </a:r>
            <a:r>
              <a:rPr lang="en-GB">
                <a:solidFill>
                  <a:schemeClr val="tx2"/>
                </a:solidFill>
                <a:latin typeface="Calibri"/>
                <a:ea typeface="+mj-ea"/>
                <a:cs typeface="Calibri"/>
              </a:rPr>
              <a:t>Mehrwegbecher</a:t>
            </a:r>
            <a:r>
              <a:rPr lang="en-GB">
                <a:solidFill>
                  <a:schemeClr val="tx2"/>
                </a:solidFill>
                <a:latin typeface="Calibri"/>
                <a:ea typeface="+mj-ea"/>
                <a:cs typeface="Calibri"/>
              </a:rPr>
              <a:t> </a:t>
            </a:r>
            <a:r>
              <a:rPr lang="en-GB">
                <a:solidFill>
                  <a:schemeClr val="tx2"/>
                </a:solidFill>
                <a:latin typeface="Calibri"/>
                <a:ea typeface="+mj-ea"/>
                <a:cs typeface="Calibri"/>
              </a:rPr>
              <a:t>Konzeptes</a:t>
            </a:r>
            <a:endParaRPr lang="en-GB">
              <a:solidFill>
                <a:sysClr val="windowText" lastClr="000000"/>
              </a:solidFill>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Picture 11" descr="Gemeinwohl-Ökonomie" hidden="0">
            <a:hlinkClick r:id="rId2"/>
          </p:cNvPr>
          <p:cNvPicPr>
            <a:picLocks noChangeAspect="1" noChangeArrowheads="1"/>
          </p:cNvPicPr>
          <p:nvPr isPhoto="0" userDrawn="0"/>
        </p:nvPicPr>
        <p:blipFill>
          <a:blip r:embed="rId3"/>
          <a:stretch/>
        </p:blipFill>
        <p:spPr bwMode="auto">
          <a:xfrm>
            <a:off x="2688431" y="1166036"/>
            <a:ext cx="7315200" cy="1143000"/>
          </a:xfrm>
          <a:prstGeom prst="rect">
            <a:avLst/>
          </a:prstGeom>
          <a:noFill/>
          <a:ln>
            <a:noFill/>
          </a:ln>
        </p:spPr>
      </p:pic>
      <p:pic>
        <p:nvPicPr>
          <p:cNvPr id="5" name="Picture 13" descr="Urban Gardening" hidden="0"/>
          <p:cNvPicPr>
            <a:picLocks noChangeAspect="1" noChangeArrowheads="1"/>
          </p:cNvPicPr>
          <p:nvPr isPhoto="0" userDrawn="0"/>
        </p:nvPicPr>
        <p:blipFill>
          <a:blip r:embed="rId4"/>
          <a:stretch/>
        </p:blipFill>
        <p:spPr bwMode="auto">
          <a:xfrm>
            <a:off x="3511733" y="3245548"/>
            <a:ext cx="2036762" cy="2447925"/>
          </a:xfrm>
          <a:prstGeom prst="rect">
            <a:avLst/>
          </a:prstGeom>
          <a:noFill/>
          <a:ln>
            <a:noFill/>
          </a:ln>
        </p:spPr>
      </p:pic>
      <p:pic>
        <p:nvPicPr>
          <p:cNvPr id="6" name="Picture 19" descr="MID 2008" hidden="0"/>
          <p:cNvPicPr>
            <a:picLocks noChangeAspect="1" noChangeArrowheads="1"/>
          </p:cNvPicPr>
          <p:nvPr isPhoto="0" userDrawn="0"/>
        </p:nvPicPr>
        <p:blipFill>
          <a:blip r:embed="rId5"/>
          <a:stretch/>
        </p:blipFill>
        <p:spPr bwMode="auto">
          <a:xfrm>
            <a:off x="5949999" y="3456912"/>
            <a:ext cx="2100263" cy="2805112"/>
          </a:xfrm>
          <a:prstGeom prst="rect">
            <a:avLst/>
          </a:prstGeom>
          <a:noFill/>
          <a:ln>
            <a:noFill/>
          </a:ln>
        </p:spPr>
      </p:pic>
      <p:graphicFrame>
        <p:nvGraphicFramePr>
          <p:cNvPr id="0" name=""/>
          <p:cNvGraphicFramePr>
            <a:graphicFrameLocks xmlns:a="http://schemas.openxmlformats.org/drawingml/2006/main" noChangeAspect="1"/>
          </p:cNvGraphicFramePr>
          <p:nvPr>
            <p:extLst>
              <p:ext uri="{D42A27DB-BD31-4B8C-83A1-F6EECF244321}">
                <p14:modId xmlns:p14="http://schemas.microsoft.com/office/powerpoint/2010/main" val="2157879785"/>
              </p:ext>
            </p:extLst>
          </p:nvPr>
        </p:nvGraphicFramePr>
        <p:xfrm>
          <a:off x="1267180" y="970644"/>
          <a:ext cx="2232025" cy="3019425"/>
        </p:xfrm>
        <a:graphic>
          <a:graphicData uri="http://schemas.openxmlformats.org/presentationml/2006/ole">
            <p:oleObj name="oleObj" r:id="rId7" imgW="3474720" imgH="4723765" progId="MSPhotoEd.3">
              <p:embed/>
              <p:pic>
                <p:nvPicPr>
                  <p:cNvPr id="7" name="" hidden="0"/>
                  <p:cNvPicPr/>
                  <p:nvPr isPhoto="0" userDrawn="0"/>
                </p:nvPicPr>
                <p:blipFill>
                  <a:blip r:embed="rId6"/>
                  <a:stretch/>
                </p:blipFill>
                <p:spPr bwMode="auto">
                  <a:xfrm>
                    <a:off x="1267180" y="970644"/>
                    <a:ext cx="2232025" cy="3019425"/>
                  </a:xfrm>
                  <a:prstGeom prst="rect">
                    <a:avLst/>
                  </a:prstGeom>
                </p:spPr>
              </p:pic>
            </p:oleObj>
          </a:graphicData>
        </a:graphic>
      </p:graphicFrame>
      <p:pic>
        <p:nvPicPr>
          <p:cNvPr id="8" name="Picture 9" descr="Corporate-Social-Responsibility" hidden="0"/>
          <p:cNvPicPr>
            <a:picLocks noChangeAspect="1" noChangeArrowheads="1"/>
          </p:cNvPicPr>
          <p:nvPr isPhoto="0" userDrawn="0"/>
        </p:nvPicPr>
        <p:blipFill>
          <a:blip r:embed="rId8"/>
          <a:stretch/>
        </p:blipFill>
        <p:spPr bwMode="auto">
          <a:xfrm>
            <a:off x="8368090" y="1141445"/>
            <a:ext cx="2057400" cy="1519236"/>
          </a:xfrm>
          <a:prstGeom prst="rect">
            <a:avLst/>
          </a:prstGeom>
          <a:ln>
            <a:noFill/>
          </a:ln>
          <a:effectLst>
            <a:outerShdw blurRad="190500" rotWithShape="0" algn="tl">
              <a:srgbClr val="000000">
                <a:alpha val="70000"/>
              </a:srgbClr>
            </a:outerShdw>
          </a:effectLst>
        </p:spPr>
      </p:pic>
      <p:pic>
        <p:nvPicPr>
          <p:cNvPr id="9" name="Picture 2" hidden="0"/>
          <p:cNvPicPr>
            <a:picLocks noChangeAspect="1" noChangeArrowheads="1"/>
          </p:cNvPicPr>
          <p:nvPr isPhoto="0" userDrawn="0"/>
        </p:nvPicPr>
        <p:blipFill>
          <a:blip r:embed="rId9"/>
          <a:stretch/>
        </p:blipFill>
        <p:spPr bwMode="auto">
          <a:xfrm>
            <a:off x="401014" y="4667109"/>
            <a:ext cx="2709215" cy="1183249"/>
          </a:xfrm>
          <a:prstGeom prst="rect">
            <a:avLst/>
          </a:prstGeom>
          <a:ln>
            <a:noFill/>
          </a:ln>
          <a:effectLst>
            <a:outerShdw blurRad="292100" dist="139700" dir="2700000" rotWithShape="0" algn="tl">
              <a:srgbClr val="333333">
                <a:alpha val="65000"/>
              </a:srgbClr>
            </a:outerShdw>
          </a:effectLst>
        </p:spPr>
      </p:pic>
      <p:pic>
        <p:nvPicPr>
          <p:cNvPr id="10" name="Picture 6" descr="image_preview" hidden="0"/>
          <p:cNvPicPr>
            <a:picLocks noChangeAspect="1" noChangeArrowheads="1"/>
          </p:cNvPicPr>
          <p:nvPr isPhoto="0" userDrawn="0"/>
        </p:nvPicPr>
        <p:blipFill>
          <a:blip r:embed="rId10"/>
          <a:stretch/>
        </p:blipFill>
        <p:spPr bwMode="auto">
          <a:xfrm>
            <a:off x="8650817" y="3680245"/>
            <a:ext cx="3189816" cy="2170113"/>
          </a:xfrm>
          <a:prstGeom prst="rect">
            <a:avLst/>
          </a:prstGeom>
          <a:noFill/>
          <a:ln>
            <a:noFill/>
          </a:ln>
        </p:spPr>
      </p:pic>
      <p:sp>
        <p:nvSpPr>
          <p:cNvPr id="11" name="Fußzeilenplatzhalter 1" hidden="0"/>
          <p:cNvSpPr>
            <a:spLocks noAdjustHandles="0" noChangeArrowheads="0"/>
          </p:cNvSpPr>
          <p:nvPr isPhoto="0" userDrawn="0"/>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9" hidden="0"/>
          <p:cNvPicPr>
            <a:picLocks noChangeAspect="1"/>
          </p:cNvPicPr>
          <p:nvPr isPhoto="0" userDrawn="0"/>
        </p:nvPicPr>
        <p:blipFill>
          <a:blip r:embed="rId2"/>
          <a:stretch/>
        </p:blipFill>
        <p:spPr bwMode="auto">
          <a:xfrm>
            <a:off x="493520" y="976052"/>
            <a:ext cx="4919538" cy="5715508"/>
          </a:xfrm>
          <a:prstGeom prst="rect">
            <a:avLst/>
          </a:prstGeom>
        </p:spPr>
      </p:pic>
      <p:sp>
        <p:nvSpPr>
          <p:cNvPr id="5" name="Ellipse 11" hidden="0"/>
          <p:cNvSpPr/>
          <p:nvPr isPhoto="0" userDrawn="0"/>
        </p:nvSpPr>
        <p:spPr bwMode="auto">
          <a:xfrm>
            <a:off x="1690530" y="6056073"/>
            <a:ext cx="1760688" cy="61458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Engagierte Bürger</a:t>
            </a:r>
            <a:endParaRPr/>
          </a:p>
        </p:txBody>
      </p:sp>
      <p:sp>
        <p:nvSpPr>
          <p:cNvPr id="6" name="Ellipse 12" hidden="0"/>
          <p:cNvSpPr/>
          <p:nvPr isPhoto="0" userDrawn="0"/>
        </p:nvSpPr>
        <p:spPr bwMode="auto">
          <a:xfrm>
            <a:off x="4487387" y="4980887"/>
            <a:ext cx="1469126" cy="53644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Innung</a:t>
            </a:r>
            <a:endParaRPr/>
          </a:p>
        </p:txBody>
      </p:sp>
      <p:sp>
        <p:nvSpPr>
          <p:cNvPr id="7" name="Ellipse 16" hidden="0"/>
          <p:cNvSpPr/>
          <p:nvPr isPhoto="0" userDrawn="0"/>
        </p:nvSpPr>
        <p:spPr bwMode="auto">
          <a:xfrm>
            <a:off x="1549157" y="970232"/>
            <a:ext cx="1902061" cy="63548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City</a:t>
            </a:r>
            <a:endParaRPr/>
          </a:p>
          <a:p>
            <a:pPr algn="ctr">
              <a:defRPr/>
            </a:pPr>
            <a:r>
              <a:rPr lang="de-DE">
                <a:latin typeface="Calibri"/>
                <a:cs typeface="Calibri"/>
              </a:rPr>
              <a:t>Marketing</a:t>
            </a:r>
            <a:endParaRPr/>
          </a:p>
        </p:txBody>
      </p:sp>
      <p:sp>
        <p:nvSpPr>
          <p:cNvPr id="8" name="Ellipse 18" hidden="0"/>
          <p:cNvSpPr/>
          <p:nvPr isPhoto="0" userDrawn="0"/>
        </p:nvSpPr>
        <p:spPr bwMode="auto">
          <a:xfrm>
            <a:off x="2274952" y="5271455"/>
            <a:ext cx="2112365" cy="78461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Engagierter Bäcker</a:t>
            </a:r>
            <a:endParaRPr/>
          </a:p>
        </p:txBody>
      </p:sp>
      <p:pic>
        <p:nvPicPr>
          <p:cNvPr id="9" name="Grafik 24" hidden="0"/>
          <p:cNvPicPr>
            <a:picLocks noChangeAspect="1"/>
          </p:cNvPicPr>
          <p:nvPr isPhoto="0" userDrawn="0"/>
        </p:nvPicPr>
        <p:blipFill>
          <a:blip r:embed="rId3"/>
          <a:stretch/>
        </p:blipFill>
        <p:spPr bwMode="auto">
          <a:xfrm>
            <a:off x="8925085" y="1903123"/>
            <a:ext cx="2740240" cy="2055181"/>
          </a:xfrm>
          <a:prstGeom prst="rect">
            <a:avLst/>
          </a:prstGeom>
        </p:spPr>
      </p:pic>
      <p:pic>
        <p:nvPicPr>
          <p:cNvPr id="10" name="Grafik 25" hidden="0"/>
          <p:cNvPicPr>
            <a:picLocks noChangeAspect="1"/>
          </p:cNvPicPr>
          <p:nvPr isPhoto="0" userDrawn="0"/>
        </p:nvPicPr>
        <p:blipFill>
          <a:blip r:embed="rId4"/>
          <a:stretch/>
        </p:blipFill>
        <p:spPr bwMode="auto">
          <a:xfrm>
            <a:off x="6051658" y="1875892"/>
            <a:ext cx="2729225" cy="2046919"/>
          </a:xfrm>
          <a:prstGeom prst="rect">
            <a:avLst/>
          </a:prstGeom>
        </p:spPr>
      </p:pic>
      <p:sp>
        <p:nvSpPr>
          <p:cNvPr id="11" name="Textplatzhalter 1" hidden="0"/>
          <p:cNvSpPr>
            <a:spLocks noAdjustHandles="0" noChangeArrowheads="0"/>
          </p:cNvSpPr>
          <p:nvPr isPhoto="0" userDrawn="0"/>
        </p:nvSpPr>
        <p:spPr bwMode="auto">
          <a:xfrm>
            <a:off x="6032310" y="4196152"/>
            <a:ext cx="5633015" cy="2547134"/>
          </a:xfrm>
          <a:prstGeom prst="rect">
            <a:avLst/>
          </a:prstGeom>
          <a:noFill/>
          <a:ln w="28575">
            <a:solidFill>
              <a:srgbClr val="FAC190"/>
            </a:solidFill>
          </a:ln>
        </p:spPr>
        <p:txBody>
          <a:bodyPr wrap="square" rtlCol="0">
            <a:noAutofit/>
          </a:bodyPr>
          <a:lstStyle>
            <a:defPPr>
              <a:defRPr lang="de-DE"/>
            </a:defPPr>
            <a:lvl1pPr algn="ctr" defTabSz="457200">
              <a:spcBef>
                <a:spcPts val="0"/>
              </a:spcBef>
              <a:spcAft>
                <a:spcPts val="0"/>
              </a:spcAft>
              <a:defRPr b="1">
                <a:solidFill>
                  <a:prstClr val="black"/>
                </a:solidFill>
                <a:latin typeface="Calibri"/>
              </a:defRPr>
            </a:lvl1pPr>
          </a:lstStyle>
          <a:p>
            <a:pPr marL="342900" lvl="2" indent="-342900">
              <a:spcAft>
                <a:spcPts val="1200"/>
              </a:spcAft>
              <a:buClr>
                <a:srgbClr val="92D050"/>
              </a:buClr>
              <a:buFont typeface="Wingdings"/>
              <a:buChar char="§"/>
              <a:defRPr/>
            </a:pPr>
            <a:r>
              <a:rPr lang="en-GB" sz="2400">
                <a:solidFill>
                  <a:schemeClr val="tx2"/>
                </a:solidFill>
                <a:latin typeface="Calibri"/>
                <a:ea typeface="+mj-ea"/>
                <a:cs typeface="Calibri"/>
              </a:rPr>
              <a:t>Übergreifende</a:t>
            </a:r>
            <a:r>
              <a:rPr lang="en-GB" sz="2400">
                <a:solidFill>
                  <a:schemeClr val="tx2"/>
                </a:solidFill>
                <a:latin typeface="Calibri"/>
                <a:ea typeface="+mj-ea"/>
                <a:cs typeface="Calibri"/>
              </a:rPr>
              <a:t> </a:t>
            </a:r>
            <a:r>
              <a:rPr lang="en-GB" sz="2400">
                <a:solidFill>
                  <a:schemeClr val="tx2"/>
                </a:solidFill>
                <a:latin typeface="Calibri"/>
                <a:ea typeface="+mj-ea"/>
                <a:cs typeface="Calibri"/>
              </a:rPr>
              <a:t>Kooperationen</a:t>
            </a:r>
            <a:endParaRPr lang="en-GB" sz="2400" b="1">
              <a:solidFill>
                <a:sysClr val="windowText" lastClr="000000"/>
              </a:solidFill>
              <a:latin typeface="Calibri"/>
              <a:cs typeface="Calibri"/>
            </a:endParaRPr>
          </a:p>
          <a:p>
            <a:pPr marL="342900" lvl="2" indent="-342900">
              <a:spcAft>
                <a:spcPts val="1200"/>
              </a:spcAft>
              <a:buClr>
                <a:srgbClr val="92D050"/>
              </a:buClr>
              <a:buFont typeface="Wingdings"/>
              <a:buChar char="§"/>
              <a:defRPr/>
            </a:pPr>
            <a:r>
              <a:rPr lang="en-GB" sz="2400">
                <a:solidFill>
                  <a:sysClr val="windowText" lastClr="000000"/>
                </a:solidFill>
                <a:latin typeface="Calibri"/>
                <a:cs typeface="Calibri"/>
              </a:rPr>
              <a:t>Prozess</a:t>
            </a:r>
            <a:r>
              <a:rPr lang="en-GB" sz="2400">
                <a:solidFill>
                  <a:sysClr val="windowText" lastClr="000000"/>
                </a:solidFill>
                <a:latin typeface="Calibri"/>
                <a:cs typeface="Calibri"/>
              </a:rPr>
              <a:t>/Ort mit </a:t>
            </a:r>
            <a:r>
              <a:rPr lang="en-GB" sz="2400">
                <a:solidFill>
                  <a:sysClr val="windowText" lastClr="000000"/>
                </a:solidFill>
                <a:latin typeface="Calibri"/>
                <a:cs typeface="Calibri"/>
              </a:rPr>
              <a:t>Mandat</a:t>
            </a:r>
            <a:endParaRPr lang="en-GB" sz="2400">
              <a:solidFill>
                <a:sysClr val="windowText" lastClr="000000"/>
              </a:solidFill>
              <a:latin typeface="Calibri"/>
              <a:cs typeface="Calibri"/>
            </a:endParaRPr>
          </a:p>
          <a:p>
            <a:pPr marL="342900" lvl="2" indent="-342900">
              <a:spcAft>
                <a:spcPts val="1200"/>
              </a:spcAft>
              <a:buClr>
                <a:srgbClr val="92D050"/>
              </a:buClr>
              <a:buFont typeface="Wingdings"/>
              <a:buChar char="§"/>
              <a:defRPr/>
            </a:pPr>
            <a:r>
              <a:rPr lang="en-GB" sz="2400">
                <a:solidFill>
                  <a:sysClr val="windowText" lastClr="000000"/>
                </a:solidFill>
                <a:latin typeface="Calibri"/>
                <a:cs typeface="Calibri"/>
              </a:rPr>
              <a:t>Vertrauen</a:t>
            </a:r>
            <a:r>
              <a:rPr lang="en-GB" sz="2400">
                <a:solidFill>
                  <a:sysClr val="windowText" lastClr="000000"/>
                </a:solidFill>
                <a:latin typeface="Calibri"/>
                <a:cs typeface="Calibri"/>
              </a:rPr>
              <a:t> &amp; </a:t>
            </a:r>
            <a:r>
              <a:rPr lang="en-GB" sz="2400">
                <a:solidFill>
                  <a:sysClr val="windowText" lastClr="000000"/>
                </a:solidFill>
                <a:latin typeface="Calibri"/>
                <a:cs typeface="Calibri"/>
              </a:rPr>
              <a:t>Innovationskultur</a:t>
            </a:r>
            <a:endParaRPr lang="en-GB" sz="2400">
              <a:solidFill>
                <a:sysClr val="windowText" lastClr="000000"/>
              </a:solidFill>
              <a:latin typeface="Calibri"/>
              <a:cs typeface="Calibri"/>
            </a:endParaRPr>
          </a:p>
          <a:p>
            <a:pPr marL="342900" lvl="2" indent="-342900">
              <a:spcAft>
                <a:spcPts val="1200"/>
              </a:spcAft>
              <a:buClr>
                <a:srgbClr val="92D050"/>
              </a:buClr>
              <a:buFont typeface="Wingdings"/>
              <a:buChar char="§"/>
              <a:defRPr/>
            </a:pPr>
            <a:r>
              <a:rPr lang="en-GB" sz="2400">
                <a:solidFill>
                  <a:sysClr val="windowText" lastClr="000000"/>
                </a:solidFill>
                <a:latin typeface="Calibri"/>
                <a:cs typeface="Calibri"/>
              </a:rPr>
              <a:t>übergreifende</a:t>
            </a:r>
            <a:r>
              <a:rPr lang="en-GB" sz="2400">
                <a:solidFill>
                  <a:sysClr val="windowText" lastClr="000000"/>
                </a:solidFill>
                <a:latin typeface="Calibri"/>
                <a:cs typeface="Calibri"/>
              </a:rPr>
              <a:t> </a:t>
            </a:r>
            <a:r>
              <a:rPr lang="en-GB" sz="2400">
                <a:solidFill>
                  <a:sysClr val="windowText" lastClr="000000"/>
                </a:solidFill>
                <a:latin typeface="Calibri"/>
                <a:cs typeface="Calibri"/>
              </a:rPr>
              <a:t>Vernetzung</a:t>
            </a:r>
            <a:endParaRPr lang="en-GB" sz="2400">
              <a:solidFill>
                <a:sysClr val="windowText" lastClr="000000"/>
              </a:solidFill>
              <a:latin typeface="Calibri"/>
              <a:cs typeface="Calibri"/>
            </a:endParaRPr>
          </a:p>
          <a:p>
            <a:pPr marL="342900" lvl="2" indent="-342900">
              <a:spcAft>
                <a:spcPts val="1200"/>
              </a:spcAft>
              <a:buClr>
                <a:srgbClr val="92D050"/>
              </a:buClr>
              <a:buFont typeface="Wingdings"/>
              <a:buChar char="§"/>
              <a:defRPr/>
            </a:pPr>
            <a:r>
              <a:rPr lang="en-GB" sz="2400">
                <a:solidFill>
                  <a:sysClr val="windowText" lastClr="000000"/>
                </a:solidFill>
                <a:latin typeface="Calibri"/>
                <a:cs typeface="Calibri"/>
              </a:rPr>
              <a:t>Kompetenz</a:t>
            </a:r>
            <a:r>
              <a:rPr lang="en-GB" sz="2400">
                <a:solidFill>
                  <a:sysClr val="windowText" lastClr="000000"/>
                </a:solidFill>
                <a:latin typeface="Calibri"/>
                <a:cs typeface="Calibri"/>
              </a:rPr>
              <a:t> und </a:t>
            </a:r>
            <a:r>
              <a:rPr lang="en-GB" sz="2400">
                <a:solidFill>
                  <a:sysClr val="windowText" lastClr="000000"/>
                </a:solidFill>
                <a:latin typeface="Calibri"/>
                <a:cs typeface="Calibri"/>
              </a:rPr>
              <a:t>Ressourcen</a:t>
            </a:r>
            <a:endParaRPr lang="en-GB" sz="2400">
              <a:solidFill>
                <a:sysClr val="windowText" lastClr="000000"/>
              </a:solidFill>
              <a:latin typeface="Calibri"/>
              <a:cs typeface="Calibri"/>
            </a:endParaRPr>
          </a:p>
        </p:txBody>
      </p:sp>
      <p:sp>
        <p:nvSpPr>
          <p:cNvPr id="12" name="Titel 1" hidden="0"/>
          <p:cNvSpPr>
            <a:spLocks noGrp="1"/>
          </p:cNvSpPr>
          <p:nvPr isPhoto="0" userDrawn="0">
            <p:ph type="title" hasCustomPrompt="0"/>
          </p:nvPr>
        </p:nvSpPr>
        <p:spPr bwMode="auto">
          <a:xfrm>
            <a:off x="5956513" y="892366"/>
            <a:ext cx="5903391" cy="989012"/>
          </a:xfrm>
        </p:spPr>
        <p:txBody>
          <a:bodyPr/>
          <a:lstStyle/>
          <a:p>
            <a:pPr>
              <a:defRPr/>
            </a:pPr>
            <a:r>
              <a:rPr lang="de-DE" sz="2400">
                <a:solidFill>
                  <a:schemeClr val="tx1"/>
                </a:solidFill>
                <a:latin typeface="Calibri"/>
                <a:cs typeface="Calibri"/>
              </a:rPr>
              <a:t>Wie erreichen die Kommunen Verhaltensänderungen?</a:t>
            </a:r>
            <a:endParaRPr lang="en-GB" sz="2400">
              <a:solidFill>
                <a:schemeClr val="tx1"/>
              </a:solidFill>
              <a:latin typeface="Calibri"/>
              <a:cs typeface="Calibri"/>
            </a:endParaRPr>
          </a:p>
        </p:txBody>
      </p:sp>
      <p:pic>
        <p:nvPicPr>
          <p:cNvPr id="13" name="Grafik 10" hidden="0"/>
          <p:cNvPicPr>
            <a:picLocks noChangeAspect="1"/>
          </p:cNvPicPr>
          <p:nvPr isPhoto="0" userDrawn="0"/>
        </p:nvPicPr>
        <p:blipFill>
          <a:blip r:embed="rId5"/>
          <a:stretch/>
        </p:blipFill>
        <p:spPr bwMode="auto">
          <a:xfrm>
            <a:off x="1616946" y="2882717"/>
            <a:ext cx="2851839" cy="1902178"/>
          </a:xfrm>
          <a:prstGeom prst="rect">
            <a:avLst/>
          </a:prstGeom>
        </p:spPr>
      </p:pic>
      <p:sp>
        <p:nvSpPr>
          <p:cNvPr id="14" name="Ellipse 13" hidden="0"/>
          <p:cNvSpPr/>
          <p:nvPr isPhoto="0" userDrawn="0"/>
        </p:nvSpPr>
        <p:spPr bwMode="auto">
          <a:xfrm>
            <a:off x="493520" y="4412759"/>
            <a:ext cx="1255776" cy="5364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NGO</a:t>
            </a:r>
            <a:endParaRPr/>
          </a:p>
        </p:txBody>
      </p:sp>
      <p:sp>
        <p:nvSpPr>
          <p:cNvPr id="15" name="Ellipse 14" hidden="0"/>
          <p:cNvSpPr/>
          <p:nvPr isPhoto="0" userDrawn="0"/>
        </p:nvSpPr>
        <p:spPr bwMode="auto">
          <a:xfrm>
            <a:off x="4327410" y="3424195"/>
            <a:ext cx="1586625" cy="9212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Abfall- </a:t>
            </a:r>
            <a:r>
              <a:rPr lang="de-DE">
                <a:latin typeface="Calibri"/>
                <a:cs typeface="Calibri"/>
              </a:rPr>
              <a:t>wirtschaft</a:t>
            </a:r>
            <a:endParaRPr lang="de-DE">
              <a:latin typeface="Calibri"/>
              <a:cs typeface="Calibri"/>
            </a:endParaRPr>
          </a:p>
        </p:txBody>
      </p:sp>
      <p:sp>
        <p:nvSpPr>
          <p:cNvPr id="16" name="Ellipse 15" hidden="0"/>
          <p:cNvSpPr/>
          <p:nvPr isPhoto="0" userDrawn="0"/>
        </p:nvSpPr>
        <p:spPr bwMode="auto">
          <a:xfrm>
            <a:off x="3386888" y="2413527"/>
            <a:ext cx="2163793" cy="53644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Kreislauf</a:t>
            </a:r>
            <a:endParaRPr/>
          </a:p>
        </p:txBody>
      </p:sp>
      <p:sp>
        <p:nvSpPr>
          <p:cNvPr id="17" name="Ellipse 17" hidden="0"/>
          <p:cNvSpPr/>
          <p:nvPr isPhoto="0" userDrawn="0"/>
        </p:nvSpPr>
        <p:spPr bwMode="auto">
          <a:xfrm>
            <a:off x="311611" y="2670407"/>
            <a:ext cx="1902061" cy="63548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a:latin typeface="Calibri"/>
                <a:cs typeface="Calibri"/>
              </a:rPr>
              <a:t>Gesund-</a:t>
            </a:r>
            <a:r>
              <a:rPr lang="de-DE">
                <a:latin typeface="Calibri"/>
                <a:cs typeface="Calibri"/>
              </a:rPr>
              <a:t>heitsamt</a:t>
            </a:r>
            <a:endParaRPr lang="de-DE">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el 1" hidden="0"/>
          <p:cNvSpPr>
            <a:spLocks noGrp="1"/>
          </p:cNvSpPr>
          <p:nvPr isPhoto="0" userDrawn="0">
            <p:ph type="title" hasCustomPrompt="0"/>
          </p:nvPr>
        </p:nvSpPr>
        <p:spPr bwMode="auto"/>
        <p:txBody>
          <a:bodyPr/>
          <a:lstStyle/>
          <a:p>
            <a:pPr algn="ctr">
              <a:defRPr/>
            </a:pPr>
            <a:r>
              <a:rPr lang="de-DE" sz="2800" b="1">
                <a:solidFill>
                  <a:srgbClr val="CC0000"/>
                </a:solidFill>
                <a:latin typeface="Calibri"/>
                <a:ea typeface="ヒラギノ角ゴ Pro W3"/>
                <a:cs typeface="Arial"/>
              </a:rPr>
              <a:t>Neue Innovationspfade: Verbindung von Planung und Bewusstseinsbildung </a:t>
            </a:r>
            <a:endParaRPr/>
          </a:p>
        </p:txBody>
      </p:sp>
      <p:pic>
        <p:nvPicPr>
          <p:cNvPr id="5" name="Grafik 11" hidden="0"/>
          <p:cNvPicPr>
            <a:picLocks noChangeAspect="1"/>
          </p:cNvPicPr>
          <p:nvPr isPhoto="0" userDrawn="0"/>
        </p:nvPicPr>
        <p:blipFill>
          <a:blip r:embed="rId2"/>
          <a:srcRect l="3686" t="0" r="2198" b="0"/>
          <a:stretch/>
        </p:blipFill>
        <p:spPr bwMode="auto">
          <a:xfrm>
            <a:off x="8093159" y="2217495"/>
            <a:ext cx="3657617" cy="2586279"/>
          </a:xfrm>
          <a:prstGeom prst="rect">
            <a:avLst/>
          </a:prstGeom>
        </p:spPr>
      </p:pic>
      <p:pic>
        <p:nvPicPr>
          <p:cNvPr id="6" name="Picture 2" descr="D:\LO_857_Anbahn iResilience\BMBF_iResilience\3_Antrag\Antragspräs. iRes_DLR_21.11.2017\parkingday2015_dcurbangreens_ahay.jpg" hidden="0"/>
          <p:cNvPicPr>
            <a:picLocks noChangeAspect="1" noChangeArrowheads="1"/>
          </p:cNvPicPr>
          <p:nvPr isPhoto="0" userDrawn="0"/>
        </p:nvPicPr>
        <p:blipFill>
          <a:blip r:embed="rId3"/>
          <a:srcRect l="0" t="0" r="0" b="22807"/>
          <a:stretch/>
        </p:blipFill>
        <p:spPr bwMode="auto">
          <a:xfrm>
            <a:off x="575402" y="2195224"/>
            <a:ext cx="3164753" cy="3664400"/>
          </a:xfrm>
          <a:prstGeom prst="rect">
            <a:avLst/>
          </a:prstGeom>
          <a:noFill/>
        </p:spPr>
      </p:pic>
      <p:pic>
        <p:nvPicPr>
          <p:cNvPr id="7" name="Picture 3" descr="D:\LO_857_Anbahn iResilience\BMBF_iResilience\3_Antrag\Antragspräs. iRes_DLR_21.11.2017\parkingday-oben-greencity-1200x900.jpg" hidden="0"/>
          <p:cNvPicPr>
            <a:picLocks noChangeAspect="1" noChangeArrowheads="1"/>
          </p:cNvPicPr>
          <p:nvPr isPhoto="0" userDrawn="0"/>
        </p:nvPicPr>
        <p:blipFill>
          <a:blip r:embed="rId4"/>
          <a:stretch/>
        </p:blipFill>
        <p:spPr bwMode="auto">
          <a:xfrm>
            <a:off x="6630933" y="4873147"/>
            <a:ext cx="2366894" cy="1775172"/>
          </a:xfrm>
          <a:prstGeom prst="rect">
            <a:avLst/>
          </a:prstGeom>
          <a:noFill/>
        </p:spPr>
      </p:pic>
      <p:pic>
        <p:nvPicPr>
          <p:cNvPr id="8" name="Picture 6" descr="D:\LO_857_Anbahn iResilience\BMBF_iResilience\3_Antrag\Antragspräs. iRes_DLR_21.11.2017\parkingday2015_asla_ahay.jpg" hidden="0"/>
          <p:cNvPicPr>
            <a:picLocks noChangeAspect="1" noChangeArrowheads="1"/>
          </p:cNvPicPr>
          <p:nvPr isPhoto="0" userDrawn="0"/>
        </p:nvPicPr>
        <p:blipFill>
          <a:blip r:embed="rId5"/>
          <a:stretch/>
        </p:blipFill>
        <p:spPr bwMode="auto">
          <a:xfrm>
            <a:off x="9088016" y="4873148"/>
            <a:ext cx="2662760" cy="1775173"/>
          </a:xfrm>
          <a:prstGeom prst="rect">
            <a:avLst/>
          </a:prstGeom>
          <a:noFill/>
        </p:spPr>
      </p:pic>
      <p:pic>
        <p:nvPicPr>
          <p:cNvPr id="9" name="Picture 7" descr="D:\LO_857_Anbahn iResilience\BMBF_iResilience\3_Antrag\Antragspräs. iRes_DLR_21.11.2017\parklet_adamsgasse ganz.jpg" hidden="0"/>
          <p:cNvPicPr>
            <a:picLocks noChangeAspect="1" noChangeArrowheads="1"/>
          </p:cNvPicPr>
          <p:nvPr isPhoto="0" userDrawn="0"/>
        </p:nvPicPr>
        <p:blipFill>
          <a:blip r:embed="rId6"/>
          <a:stretch/>
        </p:blipFill>
        <p:spPr bwMode="auto">
          <a:xfrm>
            <a:off x="3859939" y="4873148"/>
            <a:ext cx="2651210" cy="1767473"/>
          </a:xfrm>
          <a:prstGeom prst="rect">
            <a:avLst/>
          </a:prstGeom>
          <a:noFill/>
        </p:spPr>
      </p:pic>
      <p:sp>
        <p:nvSpPr>
          <p:cNvPr id="10" name="Rechteck 18" hidden="0"/>
          <p:cNvSpPr/>
          <p:nvPr isPhoto="0" userDrawn="0"/>
        </p:nvSpPr>
        <p:spPr bwMode="auto">
          <a:xfrm>
            <a:off x="3859939" y="2195224"/>
            <a:ext cx="4050906" cy="2608551"/>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de-DE" b="1">
                <a:solidFill>
                  <a:schemeClr val="tx1"/>
                </a:solidFill>
                <a:latin typeface="Calibri"/>
                <a:cs typeface="Calibri"/>
              </a:rPr>
              <a:t>Greening</a:t>
            </a:r>
            <a:r>
              <a:rPr lang="de-DE" b="1">
                <a:solidFill>
                  <a:schemeClr val="tx1"/>
                </a:solidFill>
                <a:latin typeface="Calibri"/>
                <a:cs typeface="Calibri"/>
              </a:rPr>
              <a:t> Days</a:t>
            </a:r>
            <a:endParaRPr/>
          </a:p>
          <a:p>
            <a:pPr marL="285750" indent="-285750">
              <a:spcBef>
                <a:spcPts val="600"/>
              </a:spcBef>
              <a:buClr>
                <a:srgbClr val="92D050"/>
              </a:buClr>
              <a:buFont typeface="Wingdings"/>
              <a:buChar char="§"/>
              <a:defRPr/>
            </a:pPr>
            <a:r>
              <a:rPr lang="de-DE" sz="1600">
                <a:solidFill>
                  <a:schemeClr val="tx1"/>
                </a:solidFill>
                <a:latin typeface="Calibri"/>
                <a:cs typeface="Calibri"/>
              </a:rPr>
              <a:t>Neue Ideen und Engagement der Bürger für nachhaltige Stadtentwicklung und eigenes Quartier </a:t>
            </a:r>
            <a:endParaRPr/>
          </a:p>
          <a:p>
            <a:pPr marL="285750" indent="-285750">
              <a:spcBef>
                <a:spcPts val="600"/>
              </a:spcBef>
              <a:buClr>
                <a:srgbClr val="92D050"/>
              </a:buClr>
              <a:buFont typeface="Wingdings"/>
              <a:buChar char="§"/>
              <a:defRPr/>
            </a:pPr>
            <a:r>
              <a:rPr lang="de-DE" sz="1600">
                <a:solidFill>
                  <a:schemeClr val="tx1"/>
                </a:solidFill>
                <a:latin typeface="Calibri"/>
                <a:cs typeface="Calibri"/>
              </a:rPr>
              <a:t>Machbarkeit für Verwaltung, Bürger und lokale Unternehmen aufzeigen</a:t>
            </a:r>
            <a:endParaRPr/>
          </a:p>
          <a:p>
            <a:pPr marL="285750" indent="-285750">
              <a:spcBef>
                <a:spcPts val="600"/>
              </a:spcBef>
              <a:buClr>
                <a:srgbClr val="92D050"/>
              </a:buClr>
              <a:buFont typeface="Wingdings"/>
              <a:buChar char="§"/>
              <a:defRPr/>
            </a:pPr>
            <a:r>
              <a:rPr lang="de-DE" sz="1600">
                <a:solidFill>
                  <a:schemeClr val="tx1"/>
                </a:solidFill>
                <a:latin typeface="Calibri"/>
                <a:cs typeface="Calibri"/>
              </a:rPr>
              <a:t>Temporäre Umgestaltung als positive Intervention der Akteure und neues Kommunikationsformat </a:t>
            </a:r>
            <a:endParaRPr/>
          </a:p>
          <a:p>
            <a:pPr>
              <a:defRPr/>
            </a:pPr>
            <a:endParaRPr lang="de-DE" b="1">
              <a:solidFill>
                <a:schemeClr val="tx1"/>
              </a:solidFill>
            </a:endParaRPr>
          </a:p>
        </p:txBody>
      </p:sp>
      <p:sp>
        <p:nvSpPr>
          <p:cNvPr id="11" name="Fußzeilenplatzhalter 1" hidden="0"/>
          <p:cNvSpPr>
            <a:spLocks noAdjustHandles="0" noChangeArrowheads="0"/>
          </p:cNvSpPr>
          <p:nvPr isPhoto="0" userDrawn="0"/>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Inhaltsplatzhalter 1" hidden="0"/>
          <p:cNvSpPr>
            <a:spLocks noGrp="1"/>
          </p:cNvSpPr>
          <p:nvPr isPhoto="0" userDrawn="0">
            <p:ph idx="1" hasCustomPrompt="0"/>
          </p:nvPr>
        </p:nvSpPr>
        <p:spPr bwMode="auto">
          <a:xfrm>
            <a:off x="1596043" y="2057400"/>
            <a:ext cx="6641870" cy="3962400"/>
          </a:xfrm>
        </p:spPr>
        <p:txBody>
          <a:bodyPr/>
          <a:lstStyle/>
          <a:p>
            <a:pPr>
              <a:defRPr/>
            </a:pPr>
            <a:r>
              <a:rPr lang="de-DE" sz="2400">
                <a:latin typeface="Calibri"/>
                <a:cs typeface="Calibri"/>
              </a:rPr>
              <a:t>„The </a:t>
            </a:r>
            <a:r>
              <a:rPr lang="de-DE" sz="2400">
                <a:latin typeface="Calibri"/>
                <a:cs typeface="Calibri"/>
              </a:rPr>
              <a:t>research</a:t>
            </a:r>
            <a:r>
              <a:rPr lang="de-DE" sz="2400">
                <a:latin typeface="Calibri"/>
                <a:cs typeface="Calibri"/>
              </a:rPr>
              <a:t> </a:t>
            </a:r>
            <a:r>
              <a:rPr lang="de-DE" sz="2400">
                <a:latin typeface="Calibri"/>
                <a:cs typeface="Calibri"/>
              </a:rPr>
              <a:t>university</a:t>
            </a:r>
            <a:r>
              <a:rPr lang="de-DE" sz="2400">
                <a:latin typeface="Calibri"/>
                <a:cs typeface="Calibri"/>
              </a:rPr>
              <a:t> </a:t>
            </a:r>
            <a:r>
              <a:rPr lang="de-DE" sz="2400">
                <a:latin typeface="Calibri"/>
                <a:cs typeface="Calibri"/>
              </a:rPr>
              <a:t>plays</a:t>
            </a:r>
            <a:r>
              <a:rPr lang="de-DE" sz="2400">
                <a:latin typeface="Calibri"/>
                <a:cs typeface="Calibri"/>
              </a:rPr>
              <a:t> an </a:t>
            </a:r>
            <a:r>
              <a:rPr lang="de-DE" sz="2400">
                <a:latin typeface="Calibri"/>
                <a:cs typeface="Calibri"/>
              </a:rPr>
              <a:t>important</a:t>
            </a:r>
            <a:r>
              <a:rPr lang="de-DE" sz="2400">
                <a:latin typeface="Calibri"/>
                <a:cs typeface="Calibri"/>
              </a:rPr>
              <a:t> </a:t>
            </a:r>
            <a:r>
              <a:rPr lang="de-DE" sz="2400">
                <a:latin typeface="Calibri"/>
                <a:cs typeface="Calibri"/>
              </a:rPr>
              <a:t>role</a:t>
            </a:r>
            <a:r>
              <a:rPr lang="de-DE" sz="2400">
                <a:latin typeface="Calibri"/>
                <a:cs typeface="Calibri"/>
              </a:rPr>
              <a:t> </a:t>
            </a:r>
            <a:r>
              <a:rPr lang="de-DE" sz="2400">
                <a:latin typeface="Calibri"/>
                <a:cs typeface="Calibri"/>
              </a:rPr>
              <a:t>as</a:t>
            </a:r>
            <a:r>
              <a:rPr lang="de-DE" sz="2400">
                <a:latin typeface="Calibri"/>
                <a:cs typeface="Calibri"/>
              </a:rPr>
              <a:t> </a:t>
            </a:r>
            <a:r>
              <a:rPr lang="de-DE" sz="2400">
                <a:latin typeface="Calibri"/>
                <a:cs typeface="Calibri"/>
              </a:rPr>
              <a:t>source</a:t>
            </a:r>
            <a:r>
              <a:rPr lang="de-DE" sz="2400">
                <a:latin typeface="Calibri"/>
                <a:cs typeface="Calibri"/>
              </a:rPr>
              <a:t> </a:t>
            </a:r>
            <a:r>
              <a:rPr lang="de-DE" sz="2400">
                <a:latin typeface="Calibri"/>
                <a:cs typeface="Calibri"/>
              </a:rPr>
              <a:t>of</a:t>
            </a:r>
            <a:r>
              <a:rPr lang="de-DE" sz="2400">
                <a:latin typeface="Calibri"/>
                <a:cs typeface="Calibri"/>
              </a:rPr>
              <a:t> fundamental </a:t>
            </a:r>
            <a:r>
              <a:rPr lang="de-DE" sz="2400">
                <a:latin typeface="Calibri"/>
                <a:cs typeface="Calibri"/>
              </a:rPr>
              <a:t>knowledge</a:t>
            </a:r>
            <a:r>
              <a:rPr lang="de-DE" sz="2400">
                <a:latin typeface="Calibri"/>
                <a:cs typeface="Calibri"/>
              </a:rPr>
              <a:t> </a:t>
            </a:r>
            <a:r>
              <a:rPr lang="de-DE" sz="2400">
                <a:latin typeface="Calibri"/>
                <a:cs typeface="Calibri"/>
              </a:rPr>
              <a:t>and</a:t>
            </a:r>
            <a:r>
              <a:rPr lang="de-DE" sz="2400">
                <a:latin typeface="Calibri"/>
                <a:cs typeface="Calibri"/>
              </a:rPr>
              <a:t>, </a:t>
            </a:r>
            <a:r>
              <a:rPr lang="de-DE" sz="2400">
                <a:latin typeface="Calibri"/>
                <a:cs typeface="Calibri"/>
              </a:rPr>
              <a:t>occasionally</a:t>
            </a:r>
            <a:r>
              <a:rPr lang="de-DE" sz="2400">
                <a:latin typeface="Calibri"/>
                <a:cs typeface="Calibri"/>
              </a:rPr>
              <a:t>, </a:t>
            </a:r>
            <a:r>
              <a:rPr lang="de-DE" sz="2400">
                <a:latin typeface="Calibri"/>
                <a:cs typeface="Calibri"/>
              </a:rPr>
              <a:t>industrially</a:t>
            </a:r>
            <a:r>
              <a:rPr lang="de-DE" sz="2400">
                <a:latin typeface="Calibri"/>
                <a:cs typeface="Calibri"/>
              </a:rPr>
              <a:t> relevant </a:t>
            </a:r>
            <a:r>
              <a:rPr lang="de-DE" sz="2400">
                <a:latin typeface="Calibri"/>
                <a:cs typeface="Calibri"/>
              </a:rPr>
              <a:t>technology</a:t>
            </a:r>
            <a:r>
              <a:rPr lang="de-DE" sz="2400">
                <a:latin typeface="Calibri"/>
                <a:cs typeface="Calibri"/>
              </a:rPr>
              <a:t> in modern </a:t>
            </a:r>
            <a:r>
              <a:rPr lang="de-DE" sz="2400">
                <a:latin typeface="Calibri"/>
                <a:cs typeface="Calibri"/>
              </a:rPr>
              <a:t>knowledge</a:t>
            </a:r>
            <a:r>
              <a:rPr lang="de-DE" sz="2400">
                <a:latin typeface="Calibri"/>
                <a:cs typeface="Calibri"/>
              </a:rPr>
              <a:t> </a:t>
            </a:r>
            <a:r>
              <a:rPr lang="de-DE" sz="2400">
                <a:latin typeface="Calibri"/>
                <a:cs typeface="Calibri"/>
              </a:rPr>
              <a:t>economies</a:t>
            </a:r>
            <a:r>
              <a:rPr lang="de-DE" sz="2400">
                <a:latin typeface="Calibri"/>
                <a:cs typeface="Calibri"/>
              </a:rPr>
              <a:t>.</a:t>
            </a:r>
            <a:endParaRPr/>
          </a:p>
          <a:p>
            <a:pPr>
              <a:defRPr/>
            </a:pPr>
            <a:r>
              <a:rPr lang="de-DE" sz="2400">
                <a:latin typeface="Calibri"/>
                <a:cs typeface="Calibri"/>
              </a:rPr>
              <a:t>In </a:t>
            </a:r>
            <a:r>
              <a:rPr lang="de-DE" sz="2400">
                <a:latin typeface="Calibri"/>
                <a:cs typeface="Calibri"/>
              </a:rPr>
              <a:t>recognition</a:t>
            </a:r>
            <a:r>
              <a:rPr lang="de-DE" sz="2400">
                <a:latin typeface="Calibri"/>
                <a:cs typeface="Calibri"/>
              </a:rPr>
              <a:t> </a:t>
            </a:r>
            <a:r>
              <a:rPr lang="de-DE" sz="2400">
                <a:latin typeface="Calibri"/>
                <a:cs typeface="Calibri"/>
              </a:rPr>
              <a:t>of</a:t>
            </a:r>
            <a:r>
              <a:rPr lang="de-DE" sz="2400">
                <a:latin typeface="Calibri"/>
                <a:cs typeface="Calibri"/>
              </a:rPr>
              <a:t> </a:t>
            </a:r>
            <a:r>
              <a:rPr lang="de-DE" sz="2400">
                <a:latin typeface="Calibri"/>
                <a:cs typeface="Calibri"/>
              </a:rPr>
              <a:t>this</a:t>
            </a:r>
            <a:r>
              <a:rPr lang="de-DE" sz="2400">
                <a:latin typeface="Calibri"/>
                <a:cs typeface="Calibri"/>
              </a:rPr>
              <a:t> </a:t>
            </a:r>
            <a:r>
              <a:rPr lang="de-DE" sz="2400">
                <a:latin typeface="Calibri"/>
                <a:cs typeface="Calibri"/>
              </a:rPr>
              <a:t>fact</a:t>
            </a:r>
            <a:r>
              <a:rPr lang="de-DE" sz="2400">
                <a:latin typeface="Calibri"/>
                <a:cs typeface="Calibri"/>
              </a:rPr>
              <a:t>, </a:t>
            </a:r>
            <a:r>
              <a:rPr lang="de-DE" sz="2400">
                <a:latin typeface="Calibri"/>
                <a:cs typeface="Calibri"/>
              </a:rPr>
              <a:t>governments</a:t>
            </a:r>
            <a:r>
              <a:rPr lang="de-DE" sz="2400">
                <a:latin typeface="Calibri"/>
                <a:cs typeface="Calibri"/>
              </a:rPr>
              <a:t> </a:t>
            </a:r>
            <a:r>
              <a:rPr lang="de-DE" sz="2400">
                <a:latin typeface="Calibri"/>
                <a:cs typeface="Calibri"/>
              </a:rPr>
              <a:t>throughout</a:t>
            </a:r>
            <a:r>
              <a:rPr lang="de-DE" sz="2400">
                <a:latin typeface="Calibri"/>
                <a:cs typeface="Calibri"/>
              </a:rPr>
              <a:t> </a:t>
            </a:r>
            <a:r>
              <a:rPr lang="de-DE" sz="2400">
                <a:latin typeface="Calibri"/>
                <a:cs typeface="Calibri"/>
              </a:rPr>
              <a:t>the</a:t>
            </a:r>
            <a:r>
              <a:rPr lang="de-DE" sz="2400">
                <a:latin typeface="Calibri"/>
                <a:cs typeface="Calibri"/>
              </a:rPr>
              <a:t> </a:t>
            </a:r>
            <a:r>
              <a:rPr lang="de-DE" sz="2400">
                <a:latin typeface="Calibri"/>
                <a:cs typeface="Calibri"/>
              </a:rPr>
              <a:t>industrialized</a:t>
            </a:r>
            <a:r>
              <a:rPr lang="de-DE" sz="2400">
                <a:latin typeface="Calibri"/>
                <a:cs typeface="Calibri"/>
              </a:rPr>
              <a:t> </a:t>
            </a:r>
            <a:r>
              <a:rPr lang="de-DE" sz="2400">
                <a:latin typeface="Calibri"/>
                <a:cs typeface="Calibri"/>
              </a:rPr>
              <a:t>world</a:t>
            </a:r>
            <a:r>
              <a:rPr lang="de-DE" sz="2400">
                <a:latin typeface="Calibri"/>
                <a:cs typeface="Calibri"/>
              </a:rPr>
              <a:t> </a:t>
            </a:r>
            <a:r>
              <a:rPr lang="de-DE" sz="2400">
                <a:latin typeface="Calibri"/>
                <a:cs typeface="Calibri"/>
              </a:rPr>
              <a:t>have</a:t>
            </a:r>
            <a:r>
              <a:rPr lang="de-DE" sz="2400">
                <a:latin typeface="Calibri"/>
                <a:cs typeface="Calibri"/>
              </a:rPr>
              <a:t> </a:t>
            </a:r>
            <a:r>
              <a:rPr lang="de-DE" sz="2400">
                <a:latin typeface="Calibri"/>
                <a:cs typeface="Calibri"/>
              </a:rPr>
              <a:t>launched</a:t>
            </a:r>
            <a:r>
              <a:rPr lang="de-DE" sz="2400">
                <a:latin typeface="Calibri"/>
                <a:cs typeface="Calibri"/>
              </a:rPr>
              <a:t> </a:t>
            </a:r>
            <a:r>
              <a:rPr lang="de-DE" sz="2400">
                <a:latin typeface="Calibri"/>
                <a:cs typeface="Calibri"/>
              </a:rPr>
              <a:t>numerous</a:t>
            </a:r>
            <a:r>
              <a:rPr lang="de-DE" sz="2400">
                <a:latin typeface="Calibri"/>
                <a:cs typeface="Calibri"/>
              </a:rPr>
              <a:t> initiatives … </a:t>
            </a:r>
            <a:r>
              <a:rPr lang="de-DE" sz="2400">
                <a:latin typeface="Calibri"/>
                <a:cs typeface="Calibri"/>
              </a:rPr>
              <a:t>to</a:t>
            </a:r>
            <a:r>
              <a:rPr lang="de-DE" sz="2400">
                <a:latin typeface="Calibri"/>
                <a:cs typeface="Calibri"/>
              </a:rPr>
              <a:t> link </a:t>
            </a:r>
            <a:r>
              <a:rPr lang="de-DE" sz="2400">
                <a:latin typeface="Calibri"/>
                <a:cs typeface="Calibri"/>
              </a:rPr>
              <a:t>universities</a:t>
            </a:r>
            <a:r>
              <a:rPr lang="de-DE" sz="2400">
                <a:latin typeface="Calibri"/>
                <a:cs typeface="Calibri"/>
              </a:rPr>
              <a:t> </a:t>
            </a:r>
            <a:r>
              <a:rPr lang="de-DE" sz="2400">
                <a:latin typeface="Calibri"/>
                <a:cs typeface="Calibri"/>
              </a:rPr>
              <a:t>to</a:t>
            </a:r>
            <a:r>
              <a:rPr lang="de-DE" sz="2400">
                <a:latin typeface="Calibri"/>
                <a:cs typeface="Calibri"/>
              </a:rPr>
              <a:t> </a:t>
            </a:r>
            <a:r>
              <a:rPr lang="de-DE" sz="2400">
                <a:latin typeface="Calibri"/>
                <a:cs typeface="Calibri"/>
              </a:rPr>
              <a:t>industrial</a:t>
            </a:r>
            <a:r>
              <a:rPr lang="de-DE" sz="2400">
                <a:latin typeface="Calibri"/>
                <a:cs typeface="Calibri"/>
              </a:rPr>
              <a:t> </a:t>
            </a:r>
            <a:r>
              <a:rPr lang="de-DE" sz="2400">
                <a:latin typeface="Calibri"/>
                <a:cs typeface="Calibri"/>
              </a:rPr>
              <a:t>innovation</a:t>
            </a:r>
            <a:r>
              <a:rPr lang="de-DE" sz="2400">
                <a:latin typeface="Calibri"/>
                <a:cs typeface="Calibri"/>
              </a:rPr>
              <a:t> </a:t>
            </a:r>
            <a:r>
              <a:rPr lang="de-DE" sz="2400">
                <a:latin typeface="Calibri"/>
                <a:cs typeface="Calibri"/>
              </a:rPr>
              <a:t>more</a:t>
            </a:r>
            <a:r>
              <a:rPr lang="de-DE" sz="2400">
                <a:latin typeface="Calibri"/>
                <a:cs typeface="Calibri"/>
              </a:rPr>
              <a:t> </a:t>
            </a:r>
            <a:r>
              <a:rPr lang="de-DE" sz="2400">
                <a:latin typeface="Calibri"/>
                <a:cs typeface="Calibri"/>
              </a:rPr>
              <a:t>closely</a:t>
            </a:r>
            <a:r>
              <a:rPr lang="de-DE" sz="2400">
                <a:latin typeface="Calibri"/>
                <a:cs typeface="Calibri"/>
              </a:rPr>
              <a:t>.“</a:t>
            </a:r>
            <a:endParaRPr/>
          </a:p>
          <a:p>
            <a:pPr>
              <a:defRPr/>
            </a:pPr>
            <a:endParaRPr lang="de-DE" sz="1600">
              <a:latin typeface="Calibri"/>
              <a:cs typeface="Calibri"/>
            </a:endParaRPr>
          </a:p>
          <a:p>
            <a:pPr>
              <a:defRPr/>
            </a:pPr>
            <a:r>
              <a:rPr lang="de-DE" sz="1600">
                <a:latin typeface="Calibri"/>
                <a:cs typeface="Calibri"/>
              </a:rPr>
              <a:t>Mowery</a:t>
            </a:r>
            <a:r>
              <a:rPr lang="de-DE" sz="1600">
                <a:latin typeface="Calibri"/>
                <a:cs typeface="Calibri"/>
              </a:rPr>
              <a:t>/</a:t>
            </a:r>
            <a:r>
              <a:rPr lang="de-DE" sz="1600">
                <a:latin typeface="Calibri"/>
                <a:cs typeface="Calibri"/>
              </a:rPr>
              <a:t>Sampat</a:t>
            </a:r>
            <a:r>
              <a:rPr lang="de-DE" sz="1600">
                <a:latin typeface="Calibri"/>
                <a:cs typeface="Calibri"/>
              </a:rPr>
              <a:t> 2005, 209</a:t>
            </a:r>
            <a:endParaRPr/>
          </a:p>
        </p:txBody>
      </p:sp>
      <p:sp>
        <p:nvSpPr>
          <p:cNvPr id="5" name="Titel 2" hidden="0"/>
          <p:cNvSpPr>
            <a:spLocks noGrp="1"/>
          </p:cNvSpPr>
          <p:nvPr isPhoto="0" userDrawn="0">
            <p:ph type="title" hasCustomPrompt="0"/>
          </p:nvPr>
        </p:nvSpPr>
        <p:spPr bwMode="auto">
          <a:xfrm>
            <a:off x="1596043" y="1066800"/>
            <a:ext cx="8628611" cy="990600"/>
          </a:xfrm>
        </p:spPr>
        <p:txBody>
          <a:bodyPr/>
          <a:lstStyle/>
          <a:p>
            <a:pPr>
              <a:defRPr/>
            </a:pPr>
            <a:r>
              <a:rPr lang="de-DE" sz="3200" b="1">
                <a:solidFill>
                  <a:srgbClr val="CD0000"/>
                </a:solidFill>
                <a:latin typeface="Calibri"/>
                <a:cs typeface="Calibri"/>
              </a:rPr>
              <a:t>Universities</a:t>
            </a:r>
            <a:r>
              <a:rPr lang="de-DE" sz="3200" b="1">
                <a:solidFill>
                  <a:srgbClr val="CD0000"/>
                </a:solidFill>
                <a:latin typeface="Calibri"/>
                <a:cs typeface="Calibri"/>
              </a:rPr>
              <a:t> in National Innovation Systems</a:t>
            </a:r>
            <a:endParaRPr/>
          </a:p>
        </p:txBody>
      </p:sp>
      <p:pic>
        <p:nvPicPr>
          <p:cNvPr id="6" name="Grafik 4" hidden="0"/>
          <p:cNvPicPr>
            <a:picLocks noChangeAspect="1"/>
          </p:cNvPicPr>
          <p:nvPr isPhoto="0" userDrawn="0"/>
        </p:nvPicPr>
        <p:blipFill>
          <a:blip r:embed="rId2"/>
          <a:stretch/>
        </p:blipFill>
        <p:spPr bwMode="auto">
          <a:xfrm>
            <a:off x="8879729" y="2133600"/>
            <a:ext cx="2689849" cy="4030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500" advClick="1">
        <p:fade thruBlk="0"/>
      </p:transition>
    </mc:Choice>
    <mc:Fallback>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622300" y="1094582"/>
            <a:ext cx="10844213" cy="531812"/>
          </a:xfrm>
        </p:spPr>
        <p:txBody>
          <a:bodyPr/>
          <a:lstStyle/>
          <a:p>
            <a:pPr marL="514350" indent="-514350" algn="ctr">
              <a:lnSpc>
                <a:spcPct val="150000"/>
              </a:lnSpc>
              <a:defRPr/>
            </a:pPr>
            <a:r>
              <a:rPr lang="en-US" sz="2400" b="1">
                <a:solidFill>
                  <a:srgbClr val="CD0000"/>
                </a:solidFill>
                <a:latin typeface="Calibri"/>
                <a:cs typeface="Calibri"/>
              </a:rPr>
              <a:t>Wachsende</a:t>
            </a:r>
            <a:r>
              <a:rPr lang="en-US" sz="2400" b="1">
                <a:solidFill>
                  <a:srgbClr val="CD0000"/>
                </a:solidFill>
                <a:latin typeface="Calibri"/>
                <a:cs typeface="Calibri"/>
              </a:rPr>
              <a:t> </a:t>
            </a:r>
            <a:r>
              <a:rPr lang="en-US" sz="2400" b="1">
                <a:solidFill>
                  <a:srgbClr val="CD0000"/>
                </a:solidFill>
                <a:latin typeface="Calibri"/>
                <a:cs typeface="Calibri"/>
              </a:rPr>
              <a:t>Bedeutung</a:t>
            </a:r>
            <a:r>
              <a:rPr lang="en-US" sz="2400" b="1">
                <a:solidFill>
                  <a:srgbClr val="CD0000"/>
                </a:solidFill>
                <a:latin typeface="Calibri"/>
                <a:cs typeface="Calibri"/>
              </a:rPr>
              <a:t> von </a:t>
            </a:r>
            <a:r>
              <a:rPr lang="en-US" sz="2400" b="1">
                <a:solidFill>
                  <a:srgbClr val="CD0000"/>
                </a:solidFill>
                <a:latin typeface="Calibri"/>
                <a:cs typeface="Calibri"/>
              </a:rPr>
              <a:t>Hochschulen</a:t>
            </a:r>
            <a:r>
              <a:rPr lang="en-US" sz="2400" b="1">
                <a:solidFill>
                  <a:srgbClr val="CD0000"/>
                </a:solidFill>
                <a:latin typeface="Calibri"/>
                <a:cs typeface="Calibri"/>
              </a:rPr>
              <a:t> </a:t>
            </a:r>
            <a:r>
              <a:rPr lang="en-US" sz="2400" b="1">
                <a:solidFill>
                  <a:srgbClr val="CD0000"/>
                </a:solidFill>
                <a:latin typeface="Calibri"/>
                <a:cs typeface="Calibri"/>
              </a:rPr>
              <a:t>zur</a:t>
            </a:r>
            <a:r>
              <a:rPr lang="en-US" sz="2400" b="1">
                <a:solidFill>
                  <a:srgbClr val="CD0000"/>
                </a:solidFill>
                <a:latin typeface="Calibri"/>
                <a:cs typeface="Calibri"/>
              </a:rPr>
              <a:t> </a:t>
            </a:r>
            <a:r>
              <a:rPr lang="en-US" sz="2400" b="1">
                <a:solidFill>
                  <a:srgbClr val="CD0000"/>
                </a:solidFill>
                <a:latin typeface="Calibri"/>
                <a:cs typeface="Calibri"/>
              </a:rPr>
              <a:t>Lösung</a:t>
            </a:r>
            <a:r>
              <a:rPr lang="en-US" sz="2400" b="1">
                <a:solidFill>
                  <a:srgbClr val="CD0000"/>
                </a:solidFill>
                <a:latin typeface="Calibri"/>
                <a:cs typeface="Calibri"/>
              </a:rPr>
              <a:t> </a:t>
            </a:r>
            <a:r>
              <a:rPr lang="en-US" sz="2400" b="1">
                <a:solidFill>
                  <a:srgbClr val="CD0000"/>
                </a:solidFill>
                <a:latin typeface="Calibri"/>
                <a:cs typeface="Calibri"/>
              </a:rPr>
              <a:t>gesellschaftlicher</a:t>
            </a:r>
            <a:r>
              <a:rPr lang="en-US" sz="2400" b="1">
                <a:solidFill>
                  <a:srgbClr val="CD0000"/>
                </a:solidFill>
                <a:latin typeface="Calibri"/>
                <a:cs typeface="Calibri"/>
              </a:rPr>
              <a:t> </a:t>
            </a:r>
            <a:r>
              <a:rPr lang="en-US" sz="2400" b="1">
                <a:solidFill>
                  <a:srgbClr val="CD0000"/>
                </a:solidFill>
                <a:latin typeface="Calibri"/>
                <a:cs typeface="Calibri"/>
              </a:rPr>
              <a:t>Probleme</a:t>
            </a:r>
            <a:endParaRPr lang="en-US" sz="2400" b="1">
              <a:solidFill>
                <a:srgbClr val="CD0000"/>
              </a:solidFill>
              <a:latin typeface="Calibri"/>
              <a:cs typeface="Calibri"/>
            </a:endParaRPr>
          </a:p>
        </p:txBody>
      </p:sp>
      <p:pic>
        <p:nvPicPr>
          <p:cNvPr id="5" name="Picture 22" descr="lasin logo.jpg" hidden="0"/>
          <p:cNvPicPr>
            <a:picLocks noChangeAspect="1" noGrp="1"/>
          </p:cNvPicPr>
          <p:nvPr isPhoto="0" userDrawn="0">
            <p:ph idx="1" hasCustomPrompt="0"/>
          </p:nvPr>
        </p:nvPicPr>
        <p:blipFill>
          <a:blip r:embed="rId2"/>
          <a:srcRect l="0" t="8403" r="0" b="0"/>
          <a:stretch/>
        </p:blipFill>
        <p:spPr bwMode="auto">
          <a:xfrm>
            <a:off x="3853656" y="3885096"/>
            <a:ext cx="2190750" cy="1222375"/>
          </a:xfrm>
          <a:prstGeom prst="rect">
            <a:avLst/>
          </a:prstGeom>
        </p:spPr>
      </p:pic>
      <p:pic>
        <p:nvPicPr>
          <p:cNvPr id="6" name="Picture 25" hidden="0"/>
          <p:cNvPicPr>
            <a:picLocks noChangeAspect="1" noChangeArrowheads="1"/>
          </p:cNvPicPr>
          <p:nvPr isPhoto="0" userDrawn="0"/>
        </p:nvPicPr>
        <p:blipFill>
          <a:blip r:embed="rId3"/>
          <a:stretch/>
        </p:blipFill>
        <p:spPr bwMode="auto">
          <a:xfrm>
            <a:off x="3686054" y="1926800"/>
            <a:ext cx="1993900" cy="1089025"/>
          </a:xfrm>
          <a:prstGeom prst="rect">
            <a:avLst/>
          </a:prstGeom>
          <a:noFill/>
          <a:ln>
            <a:noFill/>
          </a:ln>
        </p:spPr>
      </p:pic>
      <p:pic>
        <p:nvPicPr>
          <p:cNvPr id="7" name="Picture 15" hidden="0"/>
          <p:cNvPicPr>
            <a:picLocks noChangeAspect="1"/>
          </p:cNvPicPr>
          <p:nvPr isPhoto="0" userDrawn="0"/>
        </p:nvPicPr>
        <p:blipFill>
          <a:blip r:embed="rId4">
            <a:clrChange>
              <a:clrFrom>
                <a:srgbClr val="FFFFFF"/>
              </a:clrFrom>
              <a:clrTo>
                <a:srgbClr val="FFFFFF">
                  <a:alpha val="0"/>
                </a:srgbClr>
              </a:clrTo>
            </a:clrChange>
          </a:blip>
          <a:stretch/>
        </p:blipFill>
        <p:spPr bwMode="auto">
          <a:xfrm>
            <a:off x="6538287" y="3751004"/>
            <a:ext cx="2136775" cy="1008062"/>
          </a:xfrm>
          <a:prstGeom prst="rect">
            <a:avLst/>
          </a:prstGeom>
          <a:noFill/>
          <a:ln>
            <a:noFill/>
          </a:ln>
        </p:spPr>
      </p:pic>
      <p:pic>
        <p:nvPicPr>
          <p:cNvPr id="8" name="Picture 14" hidden="0"/>
          <p:cNvPicPr>
            <a:picLocks noChangeAspect="1"/>
          </p:cNvPicPr>
          <p:nvPr isPhoto="0" userDrawn="0"/>
        </p:nvPicPr>
        <p:blipFill>
          <a:blip r:embed="rId5">
            <a:clrChange>
              <a:clrFrom>
                <a:srgbClr val="FFFFFF"/>
              </a:clrFrom>
              <a:clrTo>
                <a:srgbClr val="FFFFFF">
                  <a:alpha val="0"/>
                </a:srgbClr>
              </a:clrTo>
            </a:clrChange>
          </a:blip>
          <a:stretch/>
        </p:blipFill>
        <p:spPr bwMode="auto">
          <a:xfrm>
            <a:off x="6845686" y="5384028"/>
            <a:ext cx="2149475" cy="671512"/>
          </a:xfrm>
          <a:prstGeom prst="rect">
            <a:avLst/>
          </a:prstGeom>
          <a:noFill/>
          <a:ln>
            <a:noFill/>
          </a:ln>
        </p:spPr>
      </p:pic>
      <p:pic>
        <p:nvPicPr>
          <p:cNvPr id="9" name="Picture 8" hidden="0"/>
          <p:cNvPicPr>
            <a:picLocks noChangeAspect="1"/>
          </p:cNvPicPr>
          <p:nvPr isPhoto="0" userDrawn="0"/>
        </p:nvPicPr>
        <p:blipFill>
          <a:blip r:embed="rId6"/>
          <a:stretch/>
        </p:blipFill>
        <p:spPr bwMode="auto">
          <a:xfrm>
            <a:off x="3868828" y="5378254"/>
            <a:ext cx="2465388" cy="598488"/>
          </a:xfrm>
          <a:prstGeom prst="rect">
            <a:avLst/>
          </a:prstGeom>
          <a:noFill/>
          <a:ln>
            <a:noFill/>
          </a:ln>
        </p:spPr>
      </p:pic>
      <p:pic>
        <p:nvPicPr>
          <p:cNvPr id="10" name="Picture 2" descr="C:\Users\goetting\Pictures\students4change.png" hidden="0"/>
          <p:cNvPicPr>
            <a:picLocks noChangeAspect="1" noChangeArrowheads="1"/>
          </p:cNvPicPr>
          <p:nvPr isPhoto="0" userDrawn="0"/>
        </p:nvPicPr>
        <p:blipFill>
          <a:blip r:embed="rId7"/>
          <a:stretch/>
        </p:blipFill>
        <p:spPr bwMode="auto">
          <a:xfrm>
            <a:off x="3862893" y="3121454"/>
            <a:ext cx="1857375" cy="798512"/>
          </a:xfrm>
          <a:prstGeom prst="rect">
            <a:avLst/>
          </a:prstGeom>
          <a:noFill/>
          <a:ln>
            <a:noFill/>
          </a:ln>
        </p:spPr>
      </p:pic>
      <p:pic>
        <p:nvPicPr>
          <p:cNvPr id="11" name="Grafik 2" hidden="0"/>
          <p:cNvPicPr>
            <a:picLocks noChangeAspect="1"/>
          </p:cNvPicPr>
          <p:nvPr isPhoto="0" userDrawn="0"/>
        </p:nvPicPr>
        <p:blipFill>
          <a:blip r:embed="rId8"/>
          <a:stretch/>
        </p:blipFill>
        <p:spPr bwMode="auto">
          <a:xfrm>
            <a:off x="9876244" y="5036032"/>
            <a:ext cx="1836737" cy="990600"/>
          </a:xfrm>
          <a:prstGeom prst="rect">
            <a:avLst/>
          </a:prstGeom>
          <a:noFill/>
          <a:ln>
            <a:noFill/>
          </a:ln>
        </p:spPr>
      </p:pic>
      <p:pic>
        <p:nvPicPr>
          <p:cNvPr id="12" name="Grafik 4" hidden="0"/>
          <p:cNvPicPr>
            <a:picLocks noChangeAspect="1"/>
          </p:cNvPicPr>
          <p:nvPr isPhoto="0" userDrawn="0"/>
        </p:nvPicPr>
        <p:blipFill>
          <a:blip r:embed="rId9"/>
          <a:stretch/>
        </p:blipFill>
        <p:spPr bwMode="auto">
          <a:xfrm>
            <a:off x="851431" y="2050436"/>
            <a:ext cx="2428875" cy="1820863"/>
          </a:xfrm>
          <a:prstGeom prst="rect">
            <a:avLst/>
          </a:prstGeom>
          <a:noFill/>
          <a:ln>
            <a:noFill/>
          </a:ln>
        </p:spPr>
      </p:pic>
      <p:pic>
        <p:nvPicPr>
          <p:cNvPr id="13" name="Grafik 11" hidden="0"/>
          <p:cNvPicPr>
            <a:picLocks noChangeAspect="1"/>
          </p:cNvPicPr>
          <p:nvPr isPhoto="0" userDrawn="0"/>
        </p:nvPicPr>
        <p:blipFill>
          <a:blip r:embed="rId10"/>
          <a:stretch/>
        </p:blipFill>
        <p:spPr bwMode="auto">
          <a:xfrm>
            <a:off x="828554" y="4126396"/>
            <a:ext cx="2857500" cy="1962150"/>
          </a:xfrm>
          <a:prstGeom prst="rect">
            <a:avLst/>
          </a:prstGeom>
          <a:noFill/>
          <a:ln>
            <a:noFill/>
          </a:ln>
        </p:spPr>
      </p:pic>
      <p:pic>
        <p:nvPicPr>
          <p:cNvPr id="14" name="Grafik 12" hidden="0"/>
          <p:cNvPicPr>
            <a:picLocks noChangeAspect="1"/>
          </p:cNvPicPr>
          <p:nvPr isPhoto="0" userDrawn="0"/>
        </p:nvPicPr>
        <p:blipFill>
          <a:blip r:embed="rId11"/>
          <a:stretch/>
        </p:blipFill>
        <p:spPr bwMode="auto">
          <a:xfrm>
            <a:off x="5763004" y="2026813"/>
            <a:ext cx="2871788" cy="989012"/>
          </a:xfrm>
          <a:prstGeom prst="rect">
            <a:avLst/>
          </a:prstGeom>
          <a:noFill/>
          <a:ln>
            <a:noFill/>
          </a:ln>
        </p:spPr>
      </p:pic>
      <p:sp>
        <p:nvSpPr>
          <p:cNvPr id="15" name="Textfeld 14" hidden="0"/>
          <p:cNvSpPr>
            <a:spLocks noAdjustHandles="0" noChangeArrowheads="0"/>
          </p:cNvSpPr>
          <p:nvPr isPhoto="0" userDrawn="0"/>
        </p:nvSpPr>
        <p:spPr bwMode="auto">
          <a:xfrm>
            <a:off x="623888" y="6232801"/>
            <a:ext cx="1683281" cy="27699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de-DE" sz="1200" b="0" i="1" u="none" strike="noStrike" cap="none" spc="0">
                <a:ln>
                  <a:noFill/>
                </a:ln>
                <a:solidFill>
                  <a:srgbClr val="000000"/>
                </a:solidFill>
                <a:latin typeface="Calibri"/>
                <a:ea typeface="+mn-ea"/>
                <a:cs typeface="+mn-cs"/>
              </a:rPr>
              <a:t>Prof. Dr. Jürgen </a:t>
            </a:r>
            <a:r>
              <a:rPr lang="de-DE" sz="1200" b="0" i="1" u="none" strike="noStrike" cap="none" spc="0">
                <a:ln>
                  <a:noFill/>
                </a:ln>
                <a:solidFill>
                  <a:srgbClr val="000000"/>
                </a:solidFill>
                <a:latin typeface="Calibri"/>
                <a:ea typeface="+mn-ea"/>
                <a:cs typeface="+mn-cs"/>
              </a:rPr>
              <a:t>Howaldt</a:t>
            </a:r>
            <a:endParaRPr lang="de-DE" sz="1200" b="0" i="1" u="none" strike="noStrike" cap="none" spc="0">
              <a:ln>
                <a:noFill/>
              </a:ln>
              <a:solidFill>
                <a:srgbClr val="000000"/>
              </a:solidFill>
              <a:latin typeface="Calibri"/>
              <a:ea typeface="+mn-ea"/>
              <a:cs typeface="+mn-cs"/>
            </a:endParaRPr>
          </a:p>
        </p:txBody>
      </p:sp>
      <p:pic>
        <p:nvPicPr>
          <p:cNvPr id="16" name="Grafik 1" hidden="0"/>
          <p:cNvPicPr>
            <a:picLocks noChangeAspect="1"/>
          </p:cNvPicPr>
          <p:nvPr isPhoto="0" userDrawn="0"/>
        </p:nvPicPr>
        <p:blipFill>
          <a:blip r:embed="rId12"/>
          <a:stretch/>
        </p:blipFill>
        <p:spPr bwMode="auto">
          <a:xfrm>
            <a:off x="9658693" y="2855149"/>
            <a:ext cx="1692820" cy="1692820"/>
          </a:xfrm>
          <a:prstGeom prst="rect">
            <a:avLst/>
          </a:prstGeom>
        </p:spPr>
      </p:pic>
      <p:pic>
        <p:nvPicPr>
          <p:cNvPr id="17" name="Grafik 2" hidden="0"/>
          <p:cNvPicPr>
            <a:picLocks noChangeAspect="1"/>
          </p:cNvPicPr>
          <p:nvPr isPhoto="0" userDrawn="0"/>
        </p:nvPicPr>
        <p:blipFill>
          <a:blip r:embed="rId13"/>
          <a:stretch/>
        </p:blipFill>
        <p:spPr bwMode="auto">
          <a:xfrm>
            <a:off x="9071449" y="1673960"/>
            <a:ext cx="2280064" cy="12869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2" hidden="0"/>
          <p:cNvSpPr>
            <a:spLocks noChangeArrowheads="1"/>
          </p:cNvSpPr>
          <p:nvPr isPhoto="0" userDrawn="0"/>
        </p:nvSpPr>
        <p:spPr bwMode="auto">
          <a:xfrm>
            <a:off x="573339" y="1331119"/>
            <a:ext cx="8496300" cy="477838"/>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3000"/>
              </a:spcBef>
              <a:spcAft>
                <a:spcPts val="0"/>
              </a:spcAft>
              <a:buClrTx/>
              <a:buFont typeface="Wingdings"/>
              <a:buNone/>
              <a:defRPr/>
            </a:pPr>
            <a:r>
              <a:rPr lang="de-DE" sz="2500" b="1">
                <a:solidFill>
                  <a:srgbClr val="CD0000"/>
                </a:solidFill>
                <a:latin typeface="Calibri"/>
                <a:cs typeface="Calibri"/>
              </a:rPr>
              <a:t>Soziale Innovation - Herausforderung für die Hochschulen</a:t>
            </a:r>
            <a:endParaRPr/>
          </a:p>
        </p:txBody>
      </p:sp>
      <p:sp>
        <p:nvSpPr>
          <p:cNvPr id="5" name="Rectangle 3" hidden="0"/>
          <p:cNvSpPr>
            <a:spLocks noChangeArrowheads="1"/>
          </p:cNvSpPr>
          <p:nvPr isPhoto="0" userDrawn="0"/>
        </p:nvSpPr>
        <p:spPr bwMode="auto">
          <a:xfrm>
            <a:off x="1974850" y="1628775"/>
            <a:ext cx="7845425" cy="461963"/>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just">
              <a:spcBef>
                <a:spcPts val="0"/>
              </a:spcBef>
              <a:spcAft>
                <a:spcPts val="0"/>
              </a:spcAft>
              <a:buClrTx/>
              <a:buFontTx/>
              <a:buNone/>
              <a:defRPr/>
            </a:pPr>
            <a:endParaRPr lang="de-DE" sz="2400">
              <a:solidFill>
                <a:srgbClr val="000000"/>
              </a:solidFill>
              <a:ea typeface="SimSun"/>
            </a:endParaRPr>
          </a:p>
        </p:txBody>
      </p:sp>
      <p:sp>
        <p:nvSpPr>
          <p:cNvPr id="6" name="Rectangle 4" hidden="0"/>
          <p:cNvSpPr>
            <a:spLocks noChangeArrowheads="1"/>
          </p:cNvSpPr>
          <p:nvPr isPhoto="0" userDrawn="0"/>
        </p:nvSpPr>
        <p:spPr bwMode="auto">
          <a:xfrm>
            <a:off x="1524000" y="2640013"/>
            <a:ext cx="184150" cy="307975"/>
          </a:xfrm>
          <a:prstGeom prst="rect">
            <a:avLst/>
          </a:prstGeom>
          <a:noFill/>
          <a:ln>
            <a:noFill/>
          </a:ln>
        </p:spPr>
        <p:txBody>
          <a:bodyPr wrap="none" anchor="ct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endParaRPr lang="de-DE" sz="1400">
              <a:solidFill>
                <a:srgbClr val="000000"/>
              </a:solidFill>
              <a:latin typeface="Arial"/>
            </a:endParaRPr>
          </a:p>
        </p:txBody>
      </p:sp>
      <p:sp>
        <p:nvSpPr>
          <p:cNvPr id="7" name="Rectangle 5" hidden="0"/>
          <p:cNvSpPr>
            <a:spLocks noChangeArrowheads="1"/>
          </p:cNvSpPr>
          <p:nvPr isPhoto="0" userDrawn="0"/>
        </p:nvSpPr>
        <p:spPr bwMode="auto">
          <a:xfrm>
            <a:off x="1747838" y="2794000"/>
            <a:ext cx="185737" cy="338138"/>
          </a:xfrm>
          <a:prstGeom prst="rect">
            <a:avLst/>
          </a:prstGeom>
          <a:noFill/>
          <a:ln>
            <a:noFill/>
          </a:ln>
        </p:spPr>
        <p:txBody>
          <a:bodyPr wrap="none">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ctr">
              <a:spcBef>
                <a:spcPts val="0"/>
              </a:spcBef>
              <a:buClrTx/>
              <a:buFontTx/>
              <a:buNone/>
              <a:defRPr/>
            </a:pPr>
            <a:endParaRPr lang="de-DE" sz="1600">
              <a:solidFill>
                <a:srgbClr val="000000"/>
              </a:solidFill>
            </a:endParaRPr>
          </a:p>
        </p:txBody>
      </p:sp>
      <p:sp>
        <p:nvSpPr>
          <p:cNvPr id="8" name="Rectangle 14" hidden="0"/>
          <p:cNvSpPr>
            <a:spLocks noChangeArrowheads="1"/>
          </p:cNvSpPr>
          <p:nvPr isPhoto="0" userDrawn="0"/>
        </p:nvSpPr>
        <p:spPr bwMode="auto">
          <a:xfrm>
            <a:off x="1524000" y="3908425"/>
            <a:ext cx="184150" cy="307975"/>
          </a:xfrm>
          <a:prstGeom prst="rect">
            <a:avLst/>
          </a:prstGeom>
          <a:noFill/>
          <a:ln>
            <a:noFill/>
          </a:ln>
        </p:spPr>
        <p:txBody>
          <a:bodyPr wrap="none" anchor="ct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endParaRPr lang="de-DE" sz="1400">
              <a:solidFill>
                <a:srgbClr val="000000"/>
              </a:solidFill>
              <a:latin typeface="Arial"/>
            </a:endParaRPr>
          </a:p>
        </p:txBody>
      </p:sp>
      <p:sp>
        <p:nvSpPr>
          <p:cNvPr id="9" name="Text Box 16" hidden="0"/>
          <p:cNvSpPr>
            <a:spLocks noAdjustHandles="0" noChangeArrowheads="0"/>
          </p:cNvSpPr>
          <p:nvPr isPhoto="0" userDrawn="0"/>
        </p:nvSpPr>
        <p:spPr bwMode="auto">
          <a:xfrm>
            <a:off x="2439988" y="1989138"/>
            <a:ext cx="7312025" cy="338137"/>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ctr">
              <a:spcBef>
                <a:spcPts val="0"/>
              </a:spcBef>
              <a:buClrTx/>
              <a:buFontTx/>
              <a:buNone/>
              <a:defRPr/>
            </a:pPr>
            <a:endParaRPr lang="de-DE" sz="1600">
              <a:solidFill>
                <a:srgbClr val="000000"/>
              </a:solidFill>
              <a:cs typeface="Arial"/>
            </a:endParaRPr>
          </a:p>
        </p:txBody>
      </p:sp>
      <p:sp>
        <p:nvSpPr>
          <p:cNvPr id="10" name="Text Box 17" hidden="0"/>
          <p:cNvSpPr>
            <a:spLocks noAdjustHandles="0" noChangeArrowheads="0"/>
          </p:cNvSpPr>
          <p:nvPr isPhoto="0" userDrawn="0"/>
        </p:nvSpPr>
        <p:spPr bwMode="auto">
          <a:xfrm>
            <a:off x="623888" y="2012949"/>
            <a:ext cx="7413207" cy="4355038"/>
          </a:xfrm>
          <a:prstGeom prst="rect">
            <a:avLst/>
          </a:prstGeom>
          <a:noFill/>
          <a:ln>
            <a:noFill/>
          </a:ln>
        </p:spPr>
        <p:txBody>
          <a:bodyPr wrap="square">
            <a:spAutoFit/>
          </a:bodyPr>
          <a:lstStyle>
            <a:lvl1pPr marL="363538" indent="-363538">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marL="0" indent="0">
              <a:spcAft>
                <a:spcPts val="600"/>
              </a:spcAft>
              <a:defRPr/>
            </a:pPr>
            <a:r>
              <a:rPr lang="de-DE" sz="1800" b="1">
                <a:latin typeface="Calibri"/>
                <a:cs typeface="Calibri"/>
              </a:rPr>
              <a:t>….  Impulse für gesellschaftliche Veränderungsprozesse setzen </a:t>
            </a:r>
            <a:endParaRPr/>
          </a:p>
          <a:p>
            <a:pPr marL="0" indent="0">
              <a:spcAft>
                <a:spcPts val="600"/>
              </a:spcAft>
              <a:defRPr/>
            </a:pPr>
            <a:r>
              <a:rPr lang="de-DE" sz="1800">
                <a:latin typeface="Calibri"/>
                <a:cs typeface="Calibri"/>
              </a:rPr>
              <a:t>Bei der Erforschung sozialer Innovationen und ihrer Voraussetzungen treten immer mehr Ansätze in den Mittelpunkt des Interesses, in denen die Wissenschaft selbst als aktiver Gestalter und Treiber solcher Prozesse gesehen wird. </a:t>
            </a:r>
            <a:endParaRPr/>
          </a:p>
          <a:p>
            <a:pPr marL="0" indent="0">
              <a:spcAft>
                <a:spcPts val="600"/>
              </a:spcAft>
              <a:defRPr/>
            </a:pPr>
            <a:r>
              <a:rPr lang="de-DE" sz="1800">
                <a:latin typeface="Calibri"/>
                <a:cs typeface="Calibri"/>
              </a:rPr>
              <a:t>Dazu braucht es neue Konzepte und Formate.</a:t>
            </a:r>
            <a:endParaRPr/>
          </a:p>
          <a:p>
            <a:pPr marL="285750" indent="-285750">
              <a:spcAft>
                <a:spcPts val="600"/>
              </a:spcAft>
              <a:buClr>
                <a:srgbClr val="CD0000"/>
              </a:buClr>
              <a:buFont typeface="Wingdings"/>
              <a:buChar char="§"/>
              <a:defRPr/>
            </a:pPr>
            <a:r>
              <a:rPr lang="de-DE" sz="1800" i="1">
                <a:latin typeface="Calibri"/>
                <a:cs typeface="Calibri"/>
              </a:rPr>
              <a:t>Transformative Forschung</a:t>
            </a:r>
            <a:endParaRPr/>
          </a:p>
          <a:p>
            <a:pPr marL="285750" indent="-285750">
              <a:spcAft>
                <a:spcPts val="600"/>
              </a:spcAft>
              <a:buClr>
                <a:srgbClr val="CD0000"/>
              </a:buClr>
              <a:buFont typeface="Wingdings"/>
              <a:buChar char="§"/>
              <a:defRPr/>
            </a:pPr>
            <a:r>
              <a:rPr lang="de-DE" i="1">
                <a:latin typeface="Calibri"/>
                <a:cs typeface="Calibri"/>
              </a:rPr>
              <a:t>Design </a:t>
            </a:r>
            <a:r>
              <a:rPr lang="de-DE" i="1">
                <a:latin typeface="Calibri"/>
                <a:cs typeface="Calibri"/>
              </a:rPr>
              <a:t>Thinking</a:t>
            </a:r>
            <a:endParaRPr lang="de-DE" i="1">
              <a:latin typeface="Calibri"/>
              <a:cs typeface="Calibri"/>
            </a:endParaRPr>
          </a:p>
          <a:p>
            <a:pPr marL="285750" indent="-285750">
              <a:spcAft>
                <a:spcPts val="600"/>
              </a:spcAft>
              <a:buClr>
                <a:srgbClr val="CD0000"/>
              </a:buClr>
              <a:buFont typeface="Wingdings"/>
              <a:buChar char="§"/>
              <a:defRPr/>
            </a:pPr>
            <a:r>
              <a:rPr lang="de-DE" i="1">
                <a:latin typeface="Calibri"/>
                <a:cs typeface="Calibri"/>
              </a:rPr>
              <a:t>Open Innovation/Co-</a:t>
            </a:r>
            <a:r>
              <a:rPr lang="de-DE" i="1">
                <a:latin typeface="Calibri"/>
                <a:cs typeface="Calibri"/>
              </a:rPr>
              <a:t>Creation</a:t>
            </a:r>
            <a:endParaRPr lang="de-DE" i="1">
              <a:latin typeface="Calibri"/>
              <a:cs typeface="Calibri"/>
            </a:endParaRPr>
          </a:p>
          <a:p>
            <a:pPr marL="285750" indent="-285750">
              <a:spcAft>
                <a:spcPts val="600"/>
              </a:spcAft>
              <a:buClr>
                <a:srgbClr val="CD0000"/>
              </a:buClr>
              <a:buFont typeface="Wingdings"/>
              <a:buChar char="§"/>
              <a:defRPr/>
            </a:pPr>
            <a:r>
              <a:rPr lang="en-US" i="1">
                <a:latin typeface="Calibri"/>
                <a:cs typeface="Calibri"/>
              </a:rPr>
              <a:t>Citizen Science</a:t>
            </a:r>
            <a:endParaRPr/>
          </a:p>
          <a:p>
            <a:pPr marL="285750" indent="-285750">
              <a:spcAft>
                <a:spcPts val="600"/>
              </a:spcAft>
              <a:buClr>
                <a:srgbClr val="CD0000"/>
              </a:buClr>
              <a:buFont typeface="Wingdings"/>
              <a:buChar char="§"/>
              <a:defRPr/>
            </a:pPr>
            <a:r>
              <a:rPr lang="en-US" i="1">
                <a:latin typeface="Calibri"/>
                <a:cs typeface="Calibri"/>
              </a:rPr>
              <a:t>Responsible Research and Innovation </a:t>
            </a:r>
            <a:endParaRPr/>
          </a:p>
          <a:p>
            <a:pPr marL="285750" indent="-285750">
              <a:spcAft>
                <a:spcPts val="600"/>
              </a:spcAft>
              <a:buClr>
                <a:srgbClr val="CD0000"/>
              </a:buClr>
              <a:buFont typeface="Wingdings"/>
              <a:buChar char="§"/>
              <a:defRPr/>
            </a:pPr>
            <a:r>
              <a:rPr lang="de-DE" i="1">
                <a:latin typeface="Calibri"/>
                <a:cs typeface="Calibri"/>
              </a:rPr>
              <a:t>Realexperimente/</a:t>
            </a:r>
            <a:r>
              <a:rPr lang="de-DE" i="1">
                <a:latin typeface="Calibri"/>
                <a:cs typeface="Calibri"/>
              </a:rPr>
              <a:t>Social</a:t>
            </a:r>
            <a:r>
              <a:rPr lang="de-DE" i="1">
                <a:latin typeface="Calibri"/>
                <a:cs typeface="Calibri"/>
              </a:rPr>
              <a:t> </a:t>
            </a:r>
            <a:r>
              <a:rPr lang="de-DE" sz="1800" i="1">
                <a:latin typeface="Calibri"/>
                <a:cs typeface="Calibri"/>
              </a:rPr>
              <a:t>Innovation Labs</a:t>
            </a:r>
            <a:endParaRPr lang="de-DE" sz="1800">
              <a:latin typeface="Calibri"/>
              <a:cs typeface="Calibri"/>
            </a:endParaRPr>
          </a:p>
          <a:p>
            <a:pPr>
              <a:defRPr/>
            </a:pPr>
            <a:endParaRPr lang="de-DE" sz="1600">
              <a:latin typeface="TheSansCorrespondence"/>
            </a:endParaRPr>
          </a:p>
        </p:txBody>
      </p:sp>
      <p:pic>
        <p:nvPicPr>
          <p:cNvPr id="11" name="Grafik 12" hidden="0"/>
          <p:cNvPicPr>
            <a:picLocks noChangeAspect="1"/>
          </p:cNvPicPr>
          <p:nvPr isPhoto="0" userDrawn="0"/>
        </p:nvPicPr>
        <p:blipFill>
          <a:blip r:embed="rId2"/>
          <a:stretch/>
        </p:blipFill>
        <p:spPr bwMode="auto">
          <a:xfrm>
            <a:off x="8869571" y="4062412"/>
            <a:ext cx="2370329" cy="1789599"/>
          </a:xfrm>
          <a:prstGeom prst="rect">
            <a:avLst/>
          </a:prstGeom>
        </p:spPr>
      </p:pic>
      <p:sp>
        <p:nvSpPr>
          <p:cNvPr id="12" name="Textfeld 10" hidden="0"/>
          <p:cNvSpPr>
            <a:spLocks noAdjustHandles="0" noChangeArrowheads="0"/>
          </p:cNvSpPr>
          <p:nvPr isPhoto="0" userDrawn="0"/>
        </p:nvSpPr>
        <p:spPr bwMode="auto">
          <a:xfrm>
            <a:off x="623888" y="6287165"/>
            <a:ext cx="1683281" cy="276999"/>
          </a:xfrm>
          <a:prstGeom prst="rect">
            <a:avLst/>
          </a:prstGeom>
          <a:noFill/>
        </p:spPr>
        <p:txBody>
          <a:bodyPr wrap="none" rtlCol="0">
            <a:spAutoFit/>
          </a:bodyPr>
          <a:lstStyle/>
          <a:p>
            <a:pPr algn="l">
              <a:spcBef>
                <a:spcPts val="0"/>
              </a:spcBef>
              <a:buClrTx/>
              <a:buFontTx/>
              <a:buNone/>
              <a:defRPr/>
            </a:pPr>
            <a:r>
              <a:rPr lang="de-DE" sz="1200" i="1">
                <a:latin typeface="Calibri"/>
              </a:rPr>
              <a:t>Prof. Dr. Jürgen </a:t>
            </a:r>
            <a:r>
              <a:rPr lang="de-DE" sz="1200" i="1">
                <a:latin typeface="Calibri"/>
              </a:rPr>
              <a:t>Howaldt</a:t>
            </a:r>
            <a:endParaRPr lang="de-DE" sz="1200" i="1">
              <a:latin typeface="Calibri"/>
            </a:endParaRPr>
          </a:p>
        </p:txBody>
      </p:sp>
      <p:pic>
        <p:nvPicPr>
          <p:cNvPr id="13" name="Grafik 4" hidden="0"/>
          <p:cNvPicPr>
            <a:picLocks noChangeAspect="1"/>
          </p:cNvPicPr>
          <p:nvPr isPhoto="0" userDrawn="0"/>
        </p:nvPicPr>
        <p:blipFill>
          <a:blip r:embed="rId3"/>
          <a:stretch/>
        </p:blipFill>
        <p:spPr bwMode="auto">
          <a:xfrm>
            <a:off x="8775404" y="1808957"/>
            <a:ext cx="2428875" cy="18208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509636" y="1045101"/>
            <a:ext cx="10856912" cy="587375"/>
          </a:xfrm>
        </p:spPr>
        <p:txBody>
          <a:bodyPr/>
          <a:lstStyle/>
          <a:p>
            <a:pPr algn="ctr">
              <a:defRPr/>
            </a:pPr>
            <a:r>
              <a:rPr lang="de-DE" sz="2600" b="1">
                <a:solidFill>
                  <a:srgbClr val="CD0000"/>
                </a:solidFill>
                <a:latin typeface="Calibri"/>
              </a:rPr>
              <a:t>Ein Ökosystem für soziale Innovationen</a:t>
            </a:r>
            <a:endParaRPr/>
          </a:p>
        </p:txBody>
      </p:sp>
      <p:pic>
        <p:nvPicPr>
          <p:cNvPr id="5" name="Picture 2" descr="C:\Users\goetting\Pictures\Quadruple Helix.PNG" hidden="0"/>
          <p:cNvPicPr>
            <a:picLocks noChangeAspect="1" noChangeArrowheads="1"/>
          </p:cNvPicPr>
          <p:nvPr isPhoto="0" userDrawn="0"/>
        </p:nvPicPr>
        <p:blipFill>
          <a:blip r:embed="rId2"/>
          <a:stretch/>
        </p:blipFill>
        <p:spPr bwMode="auto">
          <a:xfrm>
            <a:off x="6737350" y="1727625"/>
            <a:ext cx="4290452" cy="4457275"/>
          </a:xfrm>
          <a:prstGeom prst="rect">
            <a:avLst/>
          </a:prstGeom>
          <a:noFill/>
          <a:ln>
            <a:noFill/>
          </a:ln>
        </p:spPr>
      </p:pic>
      <p:pic>
        <p:nvPicPr>
          <p:cNvPr id="6" name="Inhaltsplatzhalter 5" hidden="0"/>
          <p:cNvPicPr>
            <a:picLocks noChangeAspect="1" noGrp="1"/>
          </p:cNvPicPr>
          <p:nvPr isPhoto="0" userDrawn="0">
            <p:ph idx="1" hasCustomPrompt="0"/>
          </p:nvPr>
        </p:nvPicPr>
        <p:blipFill>
          <a:blip r:embed="rId3"/>
          <a:stretch/>
        </p:blipFill>
        <p:spPr bwMode="auto">
          <a:xfrm>
            <a:off x="1452695" y="1880976"/>
            <a:ext cx="2868613" cy="4300326"/>
          </a:xfrm>
          <a:prstGeom prst="rect">
            <a:avLst/>
          </a:prstGeom>
        </p:spPr>
      </p:pic>
      <p:sp>
        <p:nvSpPr>
          <p:cNvPr id="7" name="Pfeil nach rechts 2" hidden="0"/>
          <p:cNvSpPr>
            <a:spLocks noChangeArrowheads="1"/>
          </p:cNvSpPr>
          <p:nvPr isPhoto="0" userDrawn="0"/>
        </p:nvSpPr>
        <p:spPr bwMode="auto">
          <a:xfrm>
            <a:off x="5073519" y="3170237"/>
            <a:ext cx="1379537" cy="874713"/>
          </a:xfrm>
          <a:prstGeom prst="rightArrow">
            <a:avLst>
              <a:gd name="adj1" fmla="val 50000"/>
              <a:gd name="adj2" fmla="val 49928"/>
            </a:avLst>
          </a:prstGeom>
          <a:solidFill>
            <a:schemeClr val="accent1"/>
          </a:solidFill>
          <a:ln w="9525" algn="ctr">
            <a:solidFill>
              <a:schemeClr val="tx1"/>
            </a:solidFill>
            <a:round/>
            <a:headEnd/>
            <a:tailEnd/>
          </a:ln>
        </p:spPr>
        <p:txBody>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l" defTabSz="914400">
              <a:lnSpc>
                <a:spcPct val="100000"/>
              </a:lnSpc>
              <a:spcBef>
                <a:spcPts val="0"/>
              </a:spcBef>
              <a:spcAft>
                <a:spcPts val="0"/>
              </a:spcAft>
              <a:buClrTx/>
              <a:buSzTx/>
              <a:buFontTx/>
              <a:buNone/>
              <a:defRPr/>
            </a:pPr>
            <a:endParaRPr lang="de-DE" sz="1400" b="0" i="0" u="none" strike="noStrike" cap="none" spc="0">
              <a:ln>
                <a:noFill/>
              </a:ln>
              <a:solidFill>
                <a:srgbClr val="4F5150"/>
              </a:solidFill>
              <a:latin typeface="Arial"/>
              <a:ea typeface="ヒラギノ角ゴ Pro W3"/>
              <a:cs typeface="+mn-cs"/>
            </a:endParaRPr>
          </a:p>
        </p:txBody>
      </p:sp>
      <p:sp>
        <p:nvSpPr>
          <p:cNvPr id="8" name="Textfeld 5" hidden="0"/>
          <p:cNvSpPr>
            <a:spLocks noAdjustHandles="0" noChangeArrowheads="0"/>
          </p:cNvSpPr>
          <p:nvPr isPhoto="0" userDrawn="0"/>
        </p:nvSpPr>
        <p:spPr bwMode="auto">
          <a:xfrm>
            <a:off x="639669" y="6360965"/>
            <a:ext cx="1683281" cy="27699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de-DE" sz="1200" b="0" i="1" u="none" strike="noStrike" cap="none" spc="0">
                <a:ln>
                  <a:noFill/>
                </a:ln>
                <a:solidFill>
                  <a:srgbClr val="000000"/>
                </a:solidFill>
                <a:latin typeface="Calibri"/>
                <a:ea typeface="+mn-ea"/>
                <a:cs typeface="+mn-cs"/>
              </a:rPr>
              <a:t>Prof. Dr. Jürgen </a:t>
            </a:r>
            <a:r>
              <a:rPr lang="de-DE" sz="1200" b="0" i="1" u="none" strike="noStrike" cap="none" spc="0">
                <a:ln>
                  <a:noFill/>
                </a:ln>
                <a:solidFill>
                  <a:srgbClr val="000000"/>
                </a:solidFill>
                <a:latin typeface="Calibri"/>
                <a:ea typeface="+mn-ea"/>
                <a:cs typeface="+mn-cs"/>
              </a:rPr>
              <a:t>Howaldt</a:t>
            </a:r>
            <a:endParaRPr lang="de-DE" sz="1200" b="0" i="1" u="none" strike="noStrike" cap="none" spc="0">
              <a:ln>
                <a:noFill/>
              </a:ln>
              <a:solidFill>
                <a:srgbClr val="000000"/>
              </a:solidFill>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2" hidden="0"/>
          <p:cNvSpPr>
            <a:spLocks noChangeArrowheads="1"/>
          </p:cNvSpPr>
          <p:nvPr isPhoto="0" userDrawn="0"/>
        </p:nvSpPr>
        <p:spPr bwMode="auto">
          <a:xfrm>
            <a:off x="541649" y="1174923"/>
            <a:ext cx="8496300" cy="477838"/>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3000"/>
              </a:spcBef>
              <a:spcAft>
                <a:spcPts val="0"/>
              </a:spcAft>
              <a:buClrTx/>
              <a:buFont typeface="Wingdings"/>
              <a:buNone/>
              <a:defRPr/>
            </a:pPr>
            <a:r>
              <a:rPr lang="de-DE" sz="2500" b="1">
                <a:solidFill>
                  <a:srgbClr val="CD0000"/>
                </a:solidFill>
                <a:latin typeface="Calibri"/>
                <a:cs typeface="Calibri"/>
              </a:rPr>
              <a:t>Soziale Innovation – Infrastrukturen</a:t>
            </a:r>
            <a:endParaRPr/>
          </a:p>
        </p:txBody>
      </p:sp>
      <p:sp>
        <p:nvSpPr>
          <p:cNvPr id="5" name="Rectangle 3" hidden="0"/>
          <p:cNvSpPr>
            <a:spLocks noChangeArrowheads="1"/>
          </p:cNvSpPr>
          <p:nvPr isPhoto="0" userDrawn="0"/>
        </p:nvSpPr>
        <p:spPr bwMode="auto">
          <a:xfrm>
            <a:off x="1974850" y="1628775"/>
            <a:ext cx="7845425" cy="461963"/>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just">
              <a:spcBef>
                <a:spcPts val="0"/>
              </a:spcBef>
              <a:spcAft>
                <a:spcPts val="0"/>
              </a:spcAft>
              <a:buClrTx/>
              <a:buFontTx/>
              <a:buNone/>
              <a:defRPr/>
            </a:pPr>
            <a:endParaRPr lang="de-DE" sz="2400">
              <a:solidFill>
                <a:srgbClr val="000000"/>
              </a:solidFill>
              <a:ea typeface="SimSun"/>
            </a:endParaRPr>
          </a:p>
        </p:txBody>
      </p:sp>
      <p:sp>
        <p:nvSpPr>
          <p:cNvPr id="6" name="Rectangle 4" hidden="0"/>
          <p:cNvSpPr>
            <a:spLocks noChangeArrowheads="1"/>
          </p:cNvSpPr>
          <p:nvPr isPhoto="0" userDrawn="0"/>
        </p:nvSpPr>
        <p:spPr bwMode="auto">
          <a:xfrm>
            <a:off x="1524000" y="2640013"/>
            <a:ext cx="184150" cy="307975"/>
          </a:xfrm>
          <a:prstGeom prst="rect">
            <a:avLst/>
          </a:prstGeom>
          <a:noFill/>
          <a:ln>
            <a:noFill/>
          </a:ln>
        </p:spPr>
        <p:txBody>
          <a:bodyPr wrap="none" anchor="ct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endParaRPr lang="de-DE" sz="1400">
              <a:solidFill>
                <a:srgbClr val="000000"/>
              </a:solidFill>
              <a:latin typeface="Arial"/>
            </a:endParaRPr>
          </a:p>
        </p:txBody>
      </p:sp>
      <p:sp>
        <p:nvSpPr>
          <p:cNvPr id="7" name="Rectangle 5" hidden="0"/>
          <p:cNvSpPr>
            <a:spLocks noChangeArrowheads="1"/>
          </p:cNvSpPr>
          <p:nvPr isPhoto="0" userDrawn="0"/>
        </p:nvSpPr>
        <p:spPr bwMode="auto">
          <a:xfrm>
            <a:off x="1747838" y="2794000"/>
            <a:ext cx="185737" cy="338138"/>
          </a:xfrm>
          <a:prstGeom prst="rect">
            <a:avLst/>
          </a:prstGeom>
          <a:noFill/>
          <a:ln>
            <a:noFill/>
          </a:ln>
        </p:spPr>
        <p:txBody>
          <a:bodyPr wrap="none">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ctr">
              <a:spcBef>
                <a:spcPts val="0"/>
              </a:spcBef>
              <a:buClrTx/>
              <a:buFontTx/>
              <a:buNone/>
              <a:defRPr/>
            </a:pPr>
            <a:endParaRPr lang="de-DE" sz="1600">
              <a:solidFill>
                <a:srgbClr val="000000"/>
              </a:solidFill>
            </a:endParaRPr>
          </a:p>
        </p:txBody>
      </p:sp>
      <p:sp>
        <p:nvSpPr>
          <p:cNvPr id="8" name="Rectangle 14" hidden="0"/>
          <p:cNvSpPr>
            <a:spLocks noChangeArrowheads="1"/>
          </p:cNvSpPr>
          <p:nvPr isPhoto="0" userDrawn="0"/>
        </p:nvSpPr>
        <p:spPr bwMode="auto">
          <a:xfrm>
            <a:off x="1524000" y="3908425"/>
            <a:ext cx="184150" cy="307975"/>
          </a:xfrm>
          <a:prstGeom prst="rect">
            <a:avLst/>
          </a:prstGeom>
          <a:noFill/>
          <a:ln>
            <a:noFill/>
          </a:ln>
        </p:spPr>
        <p:txBody>
          <a:bodyPr wrap="none" anchor="ct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endParaRPr lang="de-DE" sz="1400">
              <a:solidFill>
                <a:srgbClr val="000000"/>
              </a:solidFill>
              <a:latin typeface="Arial"/>
            </a:endParaRPr>
          </a:p>
        </p:txBody>
      </p:sp>
      <p:sp>
        <p:nvSpPr>
          <p:cNvPr id="9" name="Text Box 16" hidden="0"/>
          <p:cNvSpPr>
            <a:spLocks noAdjustHandles="0" noChangeArrowheads="0"/>
          </p:cNvSpPr>
          <p:nvPr isPhoto="0" userDrawn="0"/>
        </p:nvSpPr>
        <p:spPr bwMode="auto">
          <a:xfrm>
            <a:off x="2439988" y="1989138"/>
            <a:ext cx="7312025" cy="338137"/>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ctr">
              <a:spcBef>
                <a:spcPts val="0"/>
              </a:spcBef>
              <a:buClrTx/>
              <a:buFontTx/>
              <a:buNone/>
              <a:defRPr/>
            </a:pPr>
            <a:endParaRPr lang="de-DE" sz="1600">
              <a:solidFill>
                <a:srgbClr val="000000"/>
              </a:solidFill>
              <a:cs typeface="Arial"/>
            </a:endParaRPr>
          </a:p>
        </p:txBody>
      </p:sp>
      <p:sp>
        <p:nvSpPr>
          <p:cNvPr id="10" name="Text Box 17" hidden="0"/>
          <p:cNvSpPr>
            <a:spLocks noAdjustHandles="0" noChangeArrowheads="0"/>
          </p:cNvSpPr>
          <p:nvPr isPhoto="0" userDrawn="0"/>
        </p:nvSpPr>
        <p:spPr bwMode="auto">
          <a:xfrm>
            <a:off x="623887" y="2019300"/>
            <a:ext cx="10872787" cy="3502497"/>
          </a:xfrm>
          <a:prstGeom prst="rect">
            <a:avLst/>
          </a:prstGeom>
          <a:noFill/>
          <a:ln>
            <a:noFill/>
          </a:ln>
        </p:spPr>
        <p:txBody>
          <a:bodyPr wrap="square">
            <a:spAutoFit/>
          </a:bodyPr>
          <a:lstStyle>
            <a:lvl1pPr marL="363538" indent="-363538">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indent="0">
              <a:spcBef>
                <a:spcPts val="0"/>
              </a:spcBef>
              <a:spcAft>
                <a:spcPts val="600"/>
              </a:spcAft>
              <a:buClrTx/>
              <a:buFont typeface="Wingdings"/>
              <a:buNone/>
              <a:defRPr/>
            </a:pPr>
            <a:r>
              <a:rPr lang="de-DE" sz="2300">
                <a:latin typeface="Calibri"/>
                <a:cs typeface="Calibri"/>
              </a:rPr>
              <a:t>(Zivil-)Gesellschaftliche Akteure frühzeitig in Forschung und Transfer einbeziehen und das Innovationspotenzial für SI in der Gesellschaft erhöhen.</a:t>
            </a:r>
            <a:endParaRPr/>
          </a:p>
          <a:p>
            <a:pPr marL="0" indent="0">
              <a:buFont typeface="Wingdings"/>
              <a:buNone/>
              <a:defRPr/>
            </a:pPr>
            <a:r>
              <a:rPr lang="de-DE" sz="1800">
                <a:latin typeface="Calibri"/>
                <a:cs typeface="Calibri"/>
              </a:rPr>
              <a:t>So können bspw. </a:t>
            </a:r>
            <a:endParaRPr/>
          </a:p>
          <a:p>
            <a:pPr>
              <a:buClr>
                <a:srgbClr val="CD0000"/>
              </a:buClr>
              <a:defRPr/>
            </a:pPr>
            <a:r>
              <a:rPr lang="de-DE" sz="1800">
                <a:latin typeface="Calibri"/>
                <a:cs typeface="Calibri"/>
              </a:rPr>
              <a:t>Transferstellen zu </a:t>
            </a:r>
            <a:r>
              <a:rPr lang="de-DE" sz="1800" i="1">
                <a:latin typeface="Calibri"/>
                <a:cs typeface="Calibri"/>
              </a:rPr>
              <a:t>Zentren für soziale und technologische Inn</a:t>
            </a:r>
            <a:r>
              <a:rPr lang="de-DE" sz="1800">
                <a:latin typeface="Calibri"/>
                <a:cs typeface="Calibri"/>
              </a:rPr>
              <a:t>ovation ausgebaut, </a:t>
            </a:r>
            <a:endParaRPr/>
          </a:p>
          <a:p>
            <a:pPr>
              <a:buClr>
                <a:srgbClr val="CD0000"/>
              </a:buClr>
              <a:defRPr/>
            </a:pPr>
            <a:r>
              <a:rPr lang="de-DE" sz="1800">
                <a:latin typeface="Calibri"/>
                <a:cs typeface="Calibri"/>
              </a:rPr>
              <a:t>bestehende Gründungsinitiativen um die </a:t>
            </a:r>
            <a:r>
              <a:rPr lang="de-DE" sz="1800" i="1">
                <a:latin typeface="Calibri"/>
                <a:cs typeface="Calibri"/>
              </a:rPr>
              <a:t>Förderung von </a:t>
            </a:r>
            <a:r>
              <a:rPr lang="de-DE" sz="1800" i="1">
                <a:latin typeface="Calibri"/>
                <a:cs typeface="Calibri"/>
              </a:rPr>
              <a:t>Social</a:t>
            </a:r>
            <a:r>
              <a:rPr lang="de-DE" sz="1800" i="1">
                <a:latin typeface="Calibri"/>
                <a:cs typeface="Calibri"/>
              </a:rPr>
              <a:t> Entrepreneurship </a:t>
            </a:r>
            <a:r>
              <a:rPr lang="de-DE" sz="1800">
                <a:latin typeface="Calibri"/>
                <a:cs typeface="Calibri"/>
              </a:rPr>
              <a:t>erweitert </a:t>
            </a:r>
            <a:endParaRPr/>
          </a:p>
          <a:p>
            <a:pPr>
              <a:buClr>
                <a:srgbClr val="CD0000"/>
              </a:buClr>
              <a:defRPr/>
            </a:pPr>
            <a:r>
              <a:rPr lang="de-DE" sz="1800">
                <a:latin typeface="Calibri"/>
                <a:cs typeface="Calibri"/>
              </a:rPr>
              <a:t>und </a:t>
            </a:r>
            <a:r>
              <a:rPr lang="de-DE" sz="1800" i="1">
                <a:latin typeface="Calibri"/>
                <a:cs typeface="Calibri"/>
              </a:rPr>
              <a:t>strategische Allianzen mit Kommunen, zivilgesellschaftlichen Akteuren und Unternehmen</a:t>
            </a:r>
            <a:r>
              <a:rPr lang="de-DE" sz="1800">
                <a:latin typeface="Calibri"/>
                <a:cs typeface="Calibri"/>
              </a:rPr>
              <a:t> aufgebaut werden, in deren Mittelpunkt die Disziplinen übergreifende Förderung sozialer Innovation und die Entwicklung der Innovationspotenziale der Gesellschaft steht. </a:t>
            </a:r>
            <a:endParaRPr/>
          </a:p>
          <a:p>
            <a:pPr>
              <a:buClr>
                <a:srgbClr val="A50021"/>
              </a:buClr>
              <a:buFont typeface="Arial"/>
              <a:buChar char="•"/>
              <a:defRPr/>
            </a:pPr>
            <a:endParaRPr lang="de-DE" sz="1100" b="1">
              <a:latin typeface="Calibri"/>
              <a:cs typeface="Calibri"/>
            </a:endParaRPr>
          </a:p>
          <a:p>
            <a:pPr marL="0" indent="0">
              <a:spcBef>
                <a:spcPts val="0"/>
              </a:spcBef>
              <a:spcAft>
                <a:spcPts val="600"/>
              </a:spcAft>
              <a:buClrTx/>
              <a:buFont typeface="Wingdings"/>
              <a:buNone/>
              <a:defRPr/>
            </a:pPr>
            <a:r>
              <a:rPr lang="de-DE" sz="1400" b="1" i="1">
                <a:latin typeface="Calibri"/>
                <a:cs typeface="Calibri"/>
              </a:rPr>
              <a:t>(Erklärung Soziale Innovation für Deutschland)</a:t>
            </a:r>
            <a:endParaRPr/>
          </a:p>
          <a:p>
            <a:pPr>
              <a:spcBef>
                <a:spcPts val="0"/>
              </a:spcBef>
              <a:buClrTx/>
              <a:buFontTx/>
              <a:buNone/>
              <a:defRPr/>
            </a:pPr>
            <a:endParaRPr lang="de-DE" sz="1600">
              <a:latin typeface="Calibri"/>
              <a:cs typeface="Calibri"/>
            </a:endParaRPr>
          </a:p>
        </p:txBody>
      </p:sp>
      <p:sp>
        <p:nvSpPr>
          <p:cNvPr id="11" name="Textfeld 8" hidden="0"/>
          <p:cNvSpPr>
            <a:spLocks noAdjustHandles="0" noChangeArrowheads="0"/>
          </p:cNvSpPr>
          <p:nvPr isPhoto="0" userDrawn="0"/>
        </p:nvSpPr>
        <p:spPr bwMode="auto">
          <a:xfrm>
            <a:off x="623887" y="6205235"/>
            <a:ext cx="1683281" cy="276999"/>
          </a:xfrm>
          <a:prstGeom prst="rect">
            <a:avLst/>
          </a:prstGeom>
          <a:noFill/>
        </p:spPr>
        <p:txBody>
          <a:bodyPr wrap="none" rtlCol="0">
            <a:spAutoFit/>
          </a:bodyPr>
          <a:lstStyle/>
          <a:p>
            <a:pPr algn="l">
              <a:spcBef>
                <a:spcPts val="0"/>
              </a:spcBef>
              <a:buClrTx/>
              <a:buFontTx/>
              <a:buNone/>
              <a:defRPr/>
            </a:pPr>
            <a:r>
              <a:rPr lang="de-DE" sz="1200" i="1">
                <a:latin typeface="Calibri"/>
              </a:rPr>
              <a:t>Prof. Dr. Jürgen </a:t>
            </a:r>
            <a:r>
              <a:rPr lang="de-DE" sz="1200" i="1">
                <a:latin typeface="Calibri"/>
              </a:rPr>
              <a:t>Howaldt</a:t>
            </a:r>
            <a:endParaRPr lang="de-DE" sz="1200" i="1">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2" hidden="0"/>
          <p:cNvPicPr>
            <a:picLocks noChangeAspect="1"/>
          </p:cNvPicPr>
          <p:nvPr isPhoto="0" userDrawn="0"/>
        </p:nvPicPr>
        <p:blipFill>
          <a:blip r:embed="rId3"/>
          <a:stretch/>
        </p:blipFill>
        <p:spPr bwMode="auto">
          <a:xfrm>
            <a:off x="6888089" y="4856585"/>
            <a:ext cx="1827137" cy="1369937"/>
          </a:xfrm>
          <a:prstGeom prst="rect">
            <a:avLst/>
          </a:prstGeom>
        </p:spPr>
      </p:pic>
      <p:sp>
        <p:nvSpPr>
          <p:cNvPr id="5" name="Textplatzhalter 1" hidden="0"/>
          <p:cNvSpPr>
            <a:spLocks noGrp="1"/>
          </p:cNvSpPr>
          <p:nvPr isPhoto="0" userDrawn="0">
            <p:ph type="body" sz="quarter" idx="10" hasCustomPrompt="0"/>
          </p:nvPr>
        </p:nvSpPr>
        <p:spPr bwMode="auto">
          <a:xfrm>
            <a:off x="1991545" y="1124744"/>
            <a:ext cx="8420869" cy="4320480"/>
          </a:xfrm>
        </p:spPr>
        <p:txBody>
          <a:bodyPr/>
          <a:lstStyle/>
          <a:p>
            <a:pPr>
              <a:defRPr/>
            </a:pPr>
            <a:r>
              <a:rPr lang="de-DE"/>
              <a:t>Organisationstypen </a:t>
            </a:r>
            <a:r>
              <a:rPr lang="da-DK"/>
              <a:t>	</a:t>
            </a:r>
            <a:r>
              <a:rPr lang="de-DE"/>
              <a:t>	</a:t>
            </a:r>
            <a:endParaRPr/>
          </a:p>
          <a:p>
            <a:pPr lvl="2">
              <a:defRPr/>
            </a:pPr>
            <a:r>
              <a:rPr lang="de-DE" b="1"/>
              <a:t>Wissenschafts-Praxis-Transfer-Zentren für soziale Innovation	</a:t>
            </a:r>
            <a:endParaRPr/>
          </a:p>
          <a:p>
            <a:pPr lvl="2">
              <a:defRPr/>
            </a:pPr>
            <a:r>
              <a:rPr lang="de-DE"/>
              <a:t>Häufig in Trägerschaft von Hochschulen mit dem Ziel der </a:t>
            </a:r>
            <a:endParaRPr/>
          </a:p>
          <a:p>
            <a:pPr lvl="3">
              <a:defRPr/>
            </a:pPr>
            <a:r>
              <a:rPr lang="de-DE"/>
              <a:t>Initiierung und Durchführung von </a:t>
            </a:r>
            <a:r>
              <a:rPr lang="de-DE" sz="1800">
                <a:solidFill>
                  <a:srgbClr val="4D4D4D"/>
                </a:solidFill>
              </a:rPr>
              <a:t>Projekten von Studierenden und </a:t>
            </a:r>
            <a:r>
              <a:rPr lang="de-DE" sz="1800">
                <a:solidFill>
                  <a:srgbClr val="4D4D4D"/>
                </a:solidFill>
              </a:rPr>
              <a:t>WissenschaftlerInnen</a:t>
            </a:r>
            <a:r>
              <a:rPr lang="de-DE" sz="1800">
                <a:solidFill>
                  <a:srgbClr val="4D4D4D"/>
                </a:solidFill>
              </a:rPr>
              <a:t>, die auf eine breite gesellschaftliche Wirkung zielen. </a:t>
            </a:r>
            <a:endParaRPr/>
          </a:p>
          <a:p>
            <a:pPr lvl="3">
              <a:defRPr/>
            </a:pPr>
            <a:r>
              <a:rPr lang="de-DE"/>
              <a:t>Einbindung von </a:t>
            </a:r>
            <a:r>
              <a:rPr lang="de-DE" sz="1800">
                <a:solidFill>
                  <a:srgbClr val="4D4D4D"/>
                </a:solidFill>
              </a:rPr>
              <a:t>Bürgerinnen und Bürger in die Forschung und gemeinsame Erarbeitung von sozialinnovativen Lösungen in transdisziplinärer Zusammenarbeit</a:t>
            </a:r>
            <a:endParaRPr/>
          </a:p>
          <a:p>
            <a:pPr lvl="3">
              <a:defRPr/>
            </a:pPr>
            <a:r>
              <a:rPr lang="de-DE"/>
              <a:t>Verknüpfung von Bildung und Innovation und Begeisterung von Kindern und Jugendliche für Wissenschaft </a:t>
            </a:r>
            <a:endParaRPr/>
          </a:p>
          <a:p>
            <a:pPr lvl="3">
              <a:defRPr/>
            </a:pPr>
            <a:endParaRPr lang="de-DE" sz="1800">
              <a:solidFill>
                <a:srgbClr val="4D4D4D"/>
              </a:solidFill>
            </a:endParaRPr>
          </a:p>
          <a:p>
            <a:pPr marL="671400" lvl="3" indent="0">
              <a:buNone/>
              <a:defRPr/>
            </a:pPr>
            <a:endParaRPr lang="de-DE"/>
          </a:p>
          <a:p>
            <a:pPr lvl="2">
              <a:defRPr/>
            </a:pPr>
            <a:endParaRPr lang="de-DE" sz="1200">
              <a:solidFill>
                <a:schemeClr val="tx1"/>
              </a:solidFill>
            </a:endParaRPr>
          </a:p>
        </p:txBody>
      </p:sp>
      <p:pic>
        <p:nvPicPr>
          <p:cNvPr id="6" name="Grafik 3" hidden="0"/>
          <p:cNvPicPr>
            <a:picLocks noChangeAspect="1"/>
          </p:cNvPicPr>
          <p:nvPr isPhoto="0" userDrawn="0"/>
        </p:nvPicPr>
        <p:blipFill>
          <a:blip r:embed="rId4"/>
          <a:stretch/>
        </p:blipFill>
        <p:spPr bwMode="auto">
          <a:xfrm>
            <a:off x="1487488" y="4854921"/>
            <a:ext cx="1828800" cy="1371600"/>
          </a:xfrm>
          <a:prstGeom prst="rect">
            <a:avLst/>
          </a:prstGeom>
        </p:spPr>
      </p:pic>
      <p:pic>
        <p:nvPicPr>
          <p:cNvPr id="7" name="Grafik 4" hidden="0"/>
          <p:cNvPicPr>
            <a:picLocks noChangeAspect="1"/>
          </p:cNvPicPr>
          <p:nvPr isPhoto="0" userDrawn="0"/>
        </p:nvPicPr>
        <p:blipFill>
          <a:blip r:embed="rId5"/>
          <a:stretch/>
        </p:blipFill>
        <p:spPr bwMode="auto">
          <a:xfrm>
            <a:off x="5086225" y="4854921"/>
            <a:ext cx="1828800" cy="1371600"/>
          </a:xfrm>
          <a:prstGeom prst="rect">
            <a:avLst/>
          </a:prstGeom>
        </p:spPr>
      </p:pic>
      <p:pic>
        <p:nvPicPr>
          <p:cNvPr id="8" name="Grafik 5" hidden="0"/>
          <p:cNvPicPr>
            <a:picLocks noChangeAspect="1"/>
          </p:cNvPicPr>
          <p:nvPr isPhoto="0" userDrawn="0"/>
        </p:nvPicPr>
        <p:blipFill>
          <a:blip r:embed="rId6"/>
          <a:stretch/>
        </p:blipFill>
        <p:spPr bwMode="auto">
          <a:xfrm>
            <a:off x="3273388" y="4854921"/>
            <a:ext cx="1828800" cy="1371600"/>
          </a:xfrm>
          <a:prstGeom prst="rect">
            <a:avLst/>
          </a:prstGeom>
        </p:spPr>
      </p:pic>
      <p:pic>
        <p:nvPicPr>
          <p:cNvPr id="9" name="Grafik 6" hidden="0"/>
          <p:cNvPicPr>
            <a:picLocks noChangeAspect="1"/>
          </p:cNvPicPr>
          <p:nvPr isPhoto="0" userDrawn="0"/>
        </p:nvPicPr>
        <p:blipFill>
          <a:blip r:embed="rId7"/>
          <a:stretch/>
        </p:blipFill>
        <p:spPr bwMode="auto">
          <a:xfrm>
            <a:off x="8685011" y="4857253"/>
            <a:ext cx="1831294" cy="1373263"/>
          </a:xfrm>
          <a:prstGeom prst="rect">
            <a:avLst/>
          </a:prstGeom>
        </p:spPr>
      </p:pic>
      <p:pic>
        <p:nvPicPr>
          <p:cNvPr id="10" name="Grafik 7" hidden="0"/>
          <p:cNvPicPr>
            <a:picLocks noChangeAspect="1"/>
          </p:cNvPicPr>
          <p:nvPr isPhoto="0" userDrawn="0"/>
        </p:nvPicPr>
        <p:blipFill>
          <a:blip r:embed="rId8"/>
          <a:stretch/>
        </p:blipFill>
        <p:spPr bwMode="auto">
          <a:xfrm>
            <a:off x="10512148" y="4860527"/>
            <a:ext cx="2075075" cy="13681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2" hidden="0"/>
          <p:cNvPicPr>
            <a:picLocks noChangeAspect="1"/>
          </p:cNvPicPr>
          <p:nvPr isPhoto="0" userDrawn="0"/>
        </p:nvPicPr>
        <p:blipFill>
          <a:blip r:embed="rId3"/>
          <a:stretch/>
        </p:blipFill>
        <p:spPr bwMode="auto">
          <a:xfrm>
            <a:off x="6888089" y="4856585"/>
            <a:ext cx="1827137" cy="1369937"/>
          </a:xfrm>
          <a:prstGeom prst="rect">
            <a:avLst/>
          </a:prstGeom>
        </p:spPr>
      </p:pic>
      <p:sp>
        <p:nvSpPr>
          <p:cNvPr id="5" name="Textplatzhalter 1" hidden="0"/>
          <p:cNvSpPr>
            <a:spLocks noGrp="1"/>
          </p:cNvSpPr>
          <p:nvPr isPhoto="0" userDrawn="0">
            <p:ph type="body" sz="quarter" idx="10" hasCustomPrompt="0"/>
          </p:nvPr>
        </p:nvSpPr>
        <p:spPr bwMode="auto">
          <a:xfrm>
            <a:off x="1991545" y="1124744"/>
            <a:ext cx="8420869" cy="4320480"/>
          </a:xfrm>
        </p:spPr>
        <p:txBody>
          <a:bodyPr/>
          <a:lstStyle/>
          <a:p>
            <a:pPr>
              <a:defRPr/>
            </a:pPr>
            <a:r>
              <a:rPr lang="de-DE"/>
              <a:t>Organisationstypen </a:t>
            </a:r>
            <a:r>
              <a:rPr lang="da-DK"/>
              <a:t>	</a:t>
            </a:r>
            <a:r>
              <a:rPr lang="de-DE"/>
              <a:t>	</a:t>
            </a:r>
            <a:endParaRPr/>
          </a:p>
          <a:p>
            <a:pPr lvl="2">
              <a:defRPr/>
            </a:pPr>
            <a:r>
              <a:rPr lang="de-DE" b="1"/>
              <a:t>Wissenschafts-Praxis-Transfer-Zentren für soziale Innovation	</a:t>
            </a:r>
            <a:endParaRPr/>
          </a:p>
          <a:p>
            <a:pPr lvl="3">
              <a:defRPr/>
            </a:pPr>
            <a:r>
              <a:rPr lang="de-DE"/>
              <a:t>Z.B. Tilburg Social Innovation Lab, Niederlande	</a:t>
            </a:r>
            <a:endParaRPr/>
          </a:p>
          <a:p>
            <a:pPr lvl="3">
              <a:defRPr/>
            </a:pPr>
            <a:r>
              <a:rPr lang="de-DE"/>
              <a:t>Sliperiet</a:t>
            </a:r>
            <a:r>
              <a:rPr lang="de-DE"/>
              <a:t>, Schweden</a:t>
            </a:r>
            <a:endParaRPr/>
          </a:p>
          <a:p>
            <a:pPr lvl="3">
              <a:defRPr/>
            </a:pPr>
            <a:r>
              <a:rPr lang="en-US"/>
              <a:t>Institute without Boundaries (IwB), </a:t>
            </a:r>
            <a:r>
              <a:rPr lang="en-US"/>
              <a:t>Kanada</a:t>
            </a:r>
            <a:endParaRPr lang="en-US"/>
          </a:p>
          <a:p>
            <a:pPr marL="671400" lvl="3" indent="0">
              <a:buNone/>
              <a:defRPr/>
            </a:pPr>
            <a:r>
              <a:rPr lang="en-US"/>
              <a:t>…………………………………………………………………………….</a:t>
            </a:r>
            <a:endParaRPr/>
          </a:p>
          <a:p>
            <a:pPr lvl="3">
              <a:defRPr/>
            </a:pPr>
            <a:r>
              <a:rPr lang="en-US" i="1"/>
              <a:t>Observatorio</a:t>
            </a:r>
            <a:r>
              <a:rPr lang="en-US" i="1"/>
              <a:t> de </a:t>
            </a:r>
            <a:r>
              <a:rPr lang="en-US" i="1"/>
              <a:t>Inovacao</a:t>
            </a:r>
            <a:r>
              <a:rPr lang="en-US" i="1"/>
              <a:t> Social de Florianopolis</a:t>
            </a:r>
            <a:endParaRPr/>
          </a:p>
          <a:p>
            <a:pPr lvl="3">
              <a:defRPr/>
            </a:pPr>
            <a:r>
              <a:rPr lang="en-US" i="1"/>
              <a:t>Research Council of the Universidad de la </a:t>
            </a:r>
            <a:r>
              <a:rPr lang="en-US" i="1"/>
              <a:t>República</a:t>
            </a:r>
            <a:r>
              <a:rPr lang="en-US" i="1"/>
              <a:t> de Uruguay</a:t>
            </a:r>
            <a:endParaRPr/>
          </a:p>
          <a:p>
            <a:pPr lvl="3">
              <a:defRPr/>
            </a:pPr>
            <a:r>
              <a:rPr lang="en-US" i="1"/>
              <a:t>Social Foresight Lab (</a:t>
            </a:r>
            <a:r>
              <a:rPr lang="en-US" i="1"/>
              <a:t>Fraunhofer</a:t>
            </a:r>
            <a:r>
              <a:rPr lang="en-US" i="1"/>
              <a:t>)</a:t>
            </a:r>
            <a:endParaRPr/>
          </a:p>
          <a:p>
            <a:pPr lvl="3">
              <a:defRPr/>
            </a:pPr>
            <a:endParaRPr lang="en-US"/>
          </a:p>
          <a:p>
            <a:pPr lvl="3">
              <a:defRPr/>
            </a:pPr>
            <a:r>
              <a:rPr lang="en-US"/>
              <a:t>Wissenschaftsläden</a:t>
            </a:r>
            <a:endParaRPr lang="de-DE"/>
          </a:p>
          <a:p>
            <a:pPr marL="671400" lvl="3" indent="0">
              <a:buNone/>
              <a:defRPr/>
            </a:pPr>
            <a:endParaRPr lang="de-DE" b="1"/>
          </a:p>
          <a:p>
            <a:pPr lvl="2">
              <a:defRPr/>
            </a:pPr>
            <a:endParaRPr lang="de-DE"/>
          </a:p>
        </p:txBody>
      </p:sp>
      <p:pic>
        <p:nvPicPr>
          <p:cNvPr id="6" name="Grafik 3" hidden="0"/>
          <p:cNvPicPr>
            <a:picLocks noChangeAspect="1"/>
          </p:cNvPicPr>
          <p:nvPr isPhoto="0" userDrawn="0"/>
        </p:nvPicPr>
        <p:blipFill>
          <a:blip r:embed="rId4"/>
          <a:stretch/>
        </p:blipFill>
        <p:spPr bwMode="auto">
          <a:xfrm>
            <a:off x="1487488" y="4854921"/>
            <a:ext cx="1828800" cy="1371600"/>
          </a:xfrm>
          <a:prstGeom prst="rect">
            <a:avLst/>
          </a:prstGeom>
        </p:spPr>
      </p:pic>
      <p:pic>
        <p:nvPicPr>
          <p:cNvPr id="7" name="Grafik 4" hidden="0"/>
          <p:cNvPicPr>
            <a:picLocks noChangeAspect="1"/>
          </p:cNvPicPr>
          <p:nvPr isPhoto="0" userDrawn="0"/>
        </p:nvPicPr>
        <p:blipFill>
          <a:blip r:embed="rId5"/>
          <a:stretch/>
        </p:blipFill>
        <p:spPr bwMode="auto">
          <a:xfrm>
            <a:off x="5086225" y="4854921"/>
            <a:ext cx="1828800" cy="1371600"/>
          </a:xfrm>
          <a:prstGeom prst="rect">
            <a:avLst/>
          </a:prstGeom>
        </p:spPr>
      </p:pic>
      <p:pic>
        <p:nvPicPr>
          <p:cNvPr id="8" name="Grafik 5" hidden="0"/>
          <p:cNvPicPr>
            <a:picLocks noChangeAspect="1"/>
          </p:cNvPicPr>
          <p:nvPr isPhoto="0" userDrawn="0"/>
        </p:nvPicPr>
        <p:blipFill>
          <a:blip r:embed="rId6"/>
          <a:stretch/>
        </p:blipFill>
        <p:spPr bwMode="auto">
          <a:xfrm>
            <a:off x="3273388" y="4854921"/>
            <a:ext cx="1828800" cy="1371600"/>
          </a:xfrm>
          <a:prstGeom prst="rect">
            <a:avLst/>
          </a:prstGeom>
        </p:spPr>
      </p:pic>
      <p:pic>
        <p:nvPicPr>
          <p:cNvPr id="9" name="Grafik 6" hidden="0"/>
          <p:cNvPicPr>
            <a:picLocks noChangeAspect="1"/>
          </p:cNvPicPr>
          <p:nvPr isPhoto="0" userDrawn="0"/>
        </p:nvPicPr>
        <p:blipFill>
          <a:blip r:embed="rId7"/>
          <a:stretch/>
        </p:blipFill>
        <p:spPr bwMode="auto">
          <a:xfrm>
            <a:off x="8685011" y="4857253"/>
            <a:ext cx="1831294" cy="1373263"/>
          </a:xfrm>
          <a:prstGeom prst="rect">
            <a:avLst/>
          </a:prstGeom>
        </p:spPr>
      </p:pic>
      <p:pic>
        <p:nvPicPr>
          <p:cNvPr id="10" name="Grafik 7" hidden="0"/>
          <p:cNvPicPr>
            <a:picLocks noChangeAspect="1"/>
          </p:cNvPicPr>
          <p:nvPr isPhoto="0" userDrawn="0"/>
        </p:nvPicPr>
        <p:blipFill>
          <a:blip r:embed="rId8"/>
          <a:stretch/>
        </p:blipFill>
        <p:spPr bwMode="auto">
          <a:xfrm>
            <a:off x="10512148" y="4860527"/>
            <a:ext cx="2075075" cy="1368152"/>
          </a:xfrm>
          <a:prstGeom prst="rect">
            <a:avLst/>
          </a:prstGeom>
        </p:spPr>
      </p:pic>
      <p:pic>
        <p:nvPicPr>
          <p:cNvPr id="11" name="Grafik 8" hidden="0"/>
          <p:cNvPicPr>
            <a:picLocks noChangeAspect="1"/>
          </p:cNvPicPr>
          <p:nvPr isPhoto="0" userDrawn="0"/>
        </p:nvPicPr>
        <p:blipFill>
          <a:blip r:embed="rId9"/>
          <a:stretch/>
        </p:blipFill>
        <p:spPr bwMode="auto">
          <a:xfrm>
            <a:off x="9144000" y="3284984"/>
            <a:ext cx="3048000" cy="1152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noAutofit/>
          </a:bodyPr>
          <a:lstStyle/>
          <a:p>
            <a:pPr marL="514350" indent="-514350" algn="ctr">
              <a:lnSpc>
                <a:spcPct val="150000"/>
              </a:lnSpc>
              <a:defRPr/>
            </a:pPr>
            <a:r>
              <a:rPr lang="en-US" sz="2500"/>
              <a:t>The example of LASIN’s Social Innovation Support Units</a:t>
            </a:r>
            <a:endParaRPr lang="en-US" sz="2500" b="1">
              <a:solidFill>
                <a:srgbClr val="176EC1"/>
              </a:solidFill>
            </a:endParaRPr>
          </a:p>
        </p:txBody>
      </p:sp>
      <p:sp>
        <p:nvSpPr>
          <p:cNvPr id="5" name="Content Placeholder 4" hidden="0"/>
          <p:cNvSpPr>
            <a:spLocks noGrp="1"/>
          </p:cNvSpPr>
          <p:nvPr isPhoto="0" userDrawn="0">
            <p:ph idx="1" hasCustomPrompt="0"/>
          </p:nvPr>
        </p:nvSpPr>
        <p:spPr bwMode="auto">
          <a:xfrm>
            <a:off x="609600" y="1357188"/>
            <a:ext cx="11065564" cy="4406303"/>
          </a:xfrm>
        </p:spPr>
        <p:txBody>
          <a:bodyPr/>
          <a:lstStyle/>
          <a:p>
            <a:pPr algn="just">
              <a:lnSpc>
                <a:spcPct val="90000"/>
              </a:lnSpc>
              <a:defRPr/>
            </a:pPr>
            <a:endParaRPr lang="en-US" sz="2000"/>
          </a:p>
          <a:p>
            <a:pPr>
              <a:lnSpc>
                <a:spcPct val="90000"/>
              </a:lnSpc>
              <a:defRPr/>
            </a:pPr>
            <a:endParaRPr lang="en-US" sz="2000"/>
          </a:p>
          <a:p>
            <a:pPr algn="just">
              <a:lnSpc>
                <a:spcPct val="90000"/>
              </a:lnSpc>
              <a:defRPr/>
            </a:pPr>
            <a:r>
              <a:rPr lang="en-US" sz="2000">
                <a:latin typeface="Calibri"/>
                <a:cs typeface="Calibri"/>
              </a:rPr>
              <a:t>A Social Innovation Support Unit is a physical space that should be in or near a university. The concept of those so called SISUs was developed within the scope of the European Commission’s Erasmus+ Capacity Building </a:t>
            </a:r>
            <a:r>
              <a:rPr lang="en-US" sz="2000">
                <a:latin typeface="Calibri"/>
                <a:cs typeface="Calibri"/>
              </a:rPr>
              <a:t>Programme’s</a:t>
            </a:r>
            <a:r>
              <a:rPr lang="en-US" sz="2000">
                <a:latin typeface="Calibri"/>
                <a:cs typeface="Calibri"/>
              </a:rPr>
              <a:t> project LASIN (Latin American Social Innovation Network)</a:t>
            </a:r>
            <a:endParaRPr sz="1400"/>
          </a:p>
          <a:p>
            <a:pPr algn="just">
              <a:lnSpc>
                <a:spcPct val="90000"/>
              </a:lnSpc>
              <a:defRPr/>
            </a:pPr>
            <a:endParaRPr lang="en-US" sz="2000">
              <a:latin typeface="Calibri"/>
              <a:cs typeface="Calibri"/>
            </a:endParaRPr>
          </a:p>
          <a:p>
            <a:pPr algn="just">
              <a:lnSpc>
                <a:spcPct val="90000"/>
              </a:lnSpc>
              <a:defRPr/>
            </a:pPr>
            <a:r>
              <a:rPr lang="en-US" sz="2000">
                <a:latin typeface="Calibri"/>
                <a:cs typeface="Calibri"/>
              </a:rPr>
              <a:t>So far, SISUs have been established in eight Higher Education Institutions in Latin America (Chile, Colombia, Brazil and Panama). The overall objective of SISUs is to push developments in the field of social innovation forward, fostering the emergence of social innovation initiatives and social entrepreneurship</a:t>
            </a:r>
            <a:endParaRPr sz="1400"/>
          </a:p>
          <a:p>
            <a:pPr algn="just">
              <a:lnSpc>
                <a:spcPct val="90000"/>
              </a:lnSpc>
              <a:defRPr/>
            </a:pPr>
            <a:endParaRPr lang="en-US" sz="2000">
              <a:latin typeface="Calibri"/>
              <a:cs typeface="Calibri"/>
            </a:endParaRPr>
          </a:p>
          <a:p>
            <a:pPr algn="just">
              <a:lnSpc>
                <a:spcPct val="90000"/>
              </a:lnSpc>
              <a:defRPr/>
            </a:pPr>
            <a:r>
              <a:rPr lang="en-US" sz="2000">
                <a:latin typeface="Calibri"/>
                <a:cs typeface="Calibri"/>
              </a:rPr>
              <a:t>SISUs particularly aim at local communities, by methods of research, training and knowledge exchange. The SISUs can take different formats, depending on the strategy and structure of the respective Higher Education Institution</a:t>
            </a:r>
            <a:endParaRPr lang="en-GB" sz="2000">
              <a:solidFill>
                <a:schemeClr val="accent1">
                  <a:lumMod val="50000"/>
                </a:schemeClr>
              </a:solidFill>
              <a:latin typeface="Calibri"/>
              <a:cs typeface="Calibri"/>
            </a:endParaRPr>
          </a:p>
        </p:txBody>
      </p:sp>
      <p:pic>
        <p:nvPicPr>
          <p:cNvPr id="6" name="Picture 22" descr="lasin logo.jpg" hidden="0"/>
          <p:cNvPicPr>
            <a:picLocks noChangeAspect="1"/>
          </p:cNvPicPr>
          <p:nvPr isPhoto="0" userDrawn="0"/>
        </p:nvPicPr>
        <p:blipFill>
          <a:blip r:embed="rId2"/>
          <a:srcRect l="0" t="8403" r="0" b="0"/>
          <a:stretch/>
        </p:blipFill>
        <p:spPr bwMode="auto">
          <a:xfrm>
            <a:off x="9484554" y="5523807"/>
            <a:ext cx="2190610" cy="12226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Inhaltsplatzhalter 2" hidden="0"/>
          <p:cNvSpPr>
            <a:spLocks noGrp="1"/>
          </p:cNvSpPr>
          <p:nvPr isPhoto="0" userDrawn="0">
            <p:ph idx="4294967295" hasCustomPrompt="0"/>
          </p:nvPr>
        </p:nvSpPr>
        <p:spPr bwMode="auto">
          <a:xfrm>
            <a:off x="619125" y="3367088"/>
            <a:ext cx="6867524" cy="2335212"/>
          </a:xfrm>
        </p:spPr>
        <p:txBody>
          <a:bodyPr/>
          <a:lstStyle/>
          <a:p>
            <a:pPr marL="0" indent="0">
              <a:buFont typeface="Wingdings"/>
              <a:buNone/>
              <a:defRPr/>
            </a:pPr>
            <a:r>
              <a:rPr lang="en-GB" sz="1900">
                <a:latin typeface="Calibri"/>
                <a:cs typeface="Calibri"/>
              </a:rPr>
              <a:t>“</a:t>
            </a:r>
            <a:r>
              <a:rPr lang="en-GB" sz="1900" i="1">
                <a:latin typeface="Calibri"/>
                <a:cs typeface="Calibri"/>
              </a:rPr>
              <a:t>The evaluation of various FP funded projects […] reveal[s] that the intellectual capital constructed through the concepts, approaches, policies and practices of SI has matured to an extent whereby we can no longer demote SI to a vague, confusing, half-baked or conflictual concept without theoretical or practice grounds</a:t>
            </a:r>
            <a:r>
              <a:rPr lang="en-GB" sz="1900">
                <a:latin typeface="Calibri"/>
                <a:cs typeface="Calibri"/>
              </a:rPr>
              <a:t>.” </a:t>
            </a:r>
            <a:br>
              <a:rPr lang="en-GB" sz="1800">
                <a:latin typeface="Calibri"/>
                <a:cs typeface="Calibri"/>
              </a:rPr>
            </a:br>
            <a:r>
              <a:rPr lang="en-GB" sz="1600" b="1" i="1">
                <a:latin typeface="Calibri"/>
                <a:cs typeface="Calibri"/>
              </a:rPr>
              <a:t>(</a:t>
            </a:r>
            <a:r>
              <a:rPr lang="en-GB" sz="1600" b="1" i="1">
                <a:latin typeface="Calibri"/>
                <a:cs typeface="Calibri"/>
              </a:rPr>
              <a:t>Moulaert</a:t>
            </a:r>
            <a:r>
              <a:rPr lang="en-GB" sz="1600" b="1" i="1">
                <a:latin typeface="Calibri"/>
                <a:cs typeface="Calibri"/>
              </a:rPr>
              <a:t> et al., p. </a:t>
            </a:r>
            <a:r>
              <a:rPr lang="de-DE" sz="1600" b="1" i="1">
                <a:latin typeface="Calibri"/>
                <a:cs typeface="Calibri"/>
              </a:rPr>
              <a:t>43f)</a:t>
            </a:r>
            <a:endParaRPr/>
          </a:p>
        </p:txBody>
      </p:sp>
      <p:pic>
        <p:nvPicPr>
          <p:cNvPr id="5" name="Picture 2" hidden="0"/>
          <p:cNvPicPr>
            <a:picLocks noChangeAspect="1" noChangeArrowheads="1"/>
          </p:cNvPicPr>
          <p:nvPr isPhoto="0" userDrawn="0"/>
        </p:nvPicPr>
        <p:blipFill>
          <a:blip r:embed="rId2"/>
          <a:stretch/>
        </p:blipFill>
        <p:spPr bwMode="auto">
          <a:xfrm>
            <a:off x="7555831" y="967194"/>
            <a:ext cx="3509617" cy="5041087"/>
          </a:xfrm>
          <a:prstGeom prst="rect">
            <a:avLst/>
          </a:prstGeom>
          <a:noFill/>
          <a:ln>
            <a:noFill/>
          </a:ln>
        </p:spPr>
      </p:pic>
      <p:sp>
        <p:nvSpPr>
          <p:cNvPr id="6" name="Rechteck 2" hidden="0"/>
          <p:cNvSpPr>
            <a:spLocks noChangeArrowheads="1"/>
          </p:cNvSpPr>
          <p:nvPr isPhoto="0" userDrawn="0"/>
        </p:nvSpPr>
        <p:spPr bwMode="auto">
          <a:xfrm>
            <a:off x="581311" y="1405284"/>
            <a:ext cx="6654824" cy="492443"/>
          </a:xfrm>
          <a:prstGeom prst="rect">
            <a:avLst/>
          </a:prstGeom>
          <a:noFill/>
          <a:ln>
            <a:noFill/>
          </a:ln>
        </p:spPr>
        <p:txBody>
          <a:bodyPr wrap="square">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r>
              <a:rPr lang="de-DE" sz="2500" b="1">
                <a:solidFill>
                  <a:srgbClr val="CD0000"/>
                </a:solidFill>
                <a:latin typeface="Calibri"/>
                <a:cs typeface="Calibri"/>
              </a:rPr>
              <a:t>Theoretische Fundierung der Forschung</a:t>
            </a:r>
            <a:endParaRPr lang="en-US" sz="2500" b="1">
              <a:solidFill>
                <a:srgbClr val="CD0000"/>
              </a:solidFill>
              <a:latin typeface="Calibri"/>
              <a:cs typeface="Calibri"/>
            </a:endParaRPr>
          </a:p>
        </p:txBody>
      </p:sp>
      <p:sp>
        <p:nvSpPr>
          <p:cNvPr id="7" name="Rechteck 1" hidden="0"/>
          <p:cNvSpPr>
            <a:spLocks noChangeArrowheads="1"/>
          </p:cNvSpPr>
          <p:nvPr isPhoto="0" userDrawn="0"/>
        </p:nvSpPr>
        <p:spPr bwMode="auto">
          <a:xfrm>
            <a:off x="619125" y="2166759"/>
            <a:ext cx="6738020" cy="1246495"/>
          </a:xfrm>
          <a:prstGeom prst="rect">
            <a:avLst/>
          </a:prstGeom>
          <a:noFill/>
          <a:ln>
            <a:noFill/>
          </a:ln>
        </p:spPr>
        <p:txBody>
          <a:bodyPr wrap="square">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r>
              <a:rPr lang="en-GB" sz="1900">
                <a:solidFill>
                  <a:srgbClr val="000000"/>
                </a:solidFill>
                <a:latin typeface="Calibri"/>
                <a:cs typeface="Calibri"/>
              </a:rPr>
              <a:t>In Europa hat </a:t>
            </a:r>
            <a:r>
              <a:rPr lang="en-GB" sz="1900">
                <a:solidFill>
                  <a:srgbClr val="000000"/>
                </a:solidFill>
                <a:latin typeface="Calibri"/>
                <a:cs typeface="Calibri"/>
              </a:rPr>
              <a:t>eine</a:t>
            </a:r>
            <a:r>
              <a:rPr lang="en-GB" sz="1900">
                <a:solidFill>
                  <a:srgbClr val="000000"/>
                </a:solidFill>
                <a:latin typeface="Calibri"/>
                <a:cs typeface="Calibri"/>
              </a:rPr>
              <a:t> </a:t>
            </a:r>
            <a:r>
              <a:rPr lang="en-GB" sz="1900">
                <a:solidFill>
                  <a:srgbClr val="000000"/>
                </a:solidFill>
                <a:latin typeface="Calibri"/>
                <a:cs typeface="Calibri"/>
              </a:rPr>
              <a:t>neue</a:t>
            </a:r>
            <a:r>
              <a:rPr lang="en-GB" sz="1900">
                <a:solidFill>
                  <a:srgbClr val="000000"/>
                </a:solidFill>
                <a:latin typeface="Calibri"/>
                <a:cs typeface="Calibri"/>
              </a:rPr>
              <a:t> Generation von </a:t>
            </a:r>
            <a:r>
              <a:rPr lang="en-GB" sz="1900">
                <a:solidFill>
                  <a:srgbClr val="000000"/>
                </a:solidFill>
                <a:latin typeface="Calibri"/>
                <a:cs typeface="Calibri"/>
              </a:rPr>
              <a:t>Projekten</a:t>
            </a:r>
            <a:r>
              <a:rPr lang="en-GB" sz="1900">
                <a:solidFill>
                  <a:srgbClr val="000000"/>
                </a:solidFill>
                <a:latin typeface="Calibri"/>
                <a:cs typeface="Calibri"/>
              </a:rPr>
              <a:t> </a:t>
            </a:r>
            <a:r>
              <a:rPr lang="en-GB" sz="1900">
                <a:solidFill>
                  <a:srgbClr val="000000"/>
                </a:solidFill>
                <a:latin typeface="Calibri"/>
                <a:cs typeface="Calibri"/>
              </a:rPr>
              <a:t>zu</a:t>
            </a:r>
            <a:r>
              <a:rPr lang="en-GB" sz="1900">
                <a:solidFill>
                  <a:srgbClr val="000000"/>
                </a:solidFill>
                <a:latin typeface="Calibri"/>
                <a:cs typeface="Calibri"/>
              </a:rPr>
              <a:t> </a:t>
            </a:r>
            <a:r>
              <a:rPr lang="en-GB" sz="1900">
                <a:solidFill>
                  <a:srgbClr val="000000"/>
                </a:solidFill>
                <a:latin typeface="Calibri"/>
                <a:cs typeface="Calibri"/>
              </a:rPr>
              <a:t>einem</a:t>
            </a:r>
            <a:r>
              <a:rPr lang="en-GB" sz="1900">
                <a:solidFill>
                  <a:srgbClr val="000000"/>
                </a:solidFill>
                <a:latin typeface="Calibri"/>
                <a:cs typeface="Calibri"/>
              </a:rPr>
              <a:t> </a:t>
            </a:r>
            <a:r>
              <a:rPr lang="en-GB" sz="1900">
                <a:solidFill>
                  <a:srgbClr val="000000"/>
                </a:solidFill>
                <a:latin typeface="Calibri"/>
                <a:cs typeface="Calibri"/>
              </a:rPr>
              <a:t>vertieften</a:t>
            </a:r>
            <a:r>
              <a:rPr lang="en-GB" sz="1900">
                <a:solidFill>
                  <a:srgbClr val="000000"/>
                </a:solidFill>
                <a:latin typeface="Calibri"/>
                <a:cs typeface="Calibri"/>
              </a:rPr>
              <a:t> </a:t>
            </a:r>
            <a:r>
              <a:rPr lang="en-GB" sz="1900">
                <a:solidFill>
                  <a:srgbClr val="000000"/>
                </a:solidFill>
                <a:latin typeface="Calibri"/>
                <a:cs typeface="Calibri"/>
              </a:rPr>
              <a:t>Verständnis</a:t>
            </a:r>
            <a:r>
              <a:rPr lang="en-GB" sz="1900">
                <a:solidFill>
                  <a:srgbClr val="000000"/>
                </a:solidFill>
                <a:latin typeface="Calibri"/>
                <a:cs typeface="Calibri"/>
              </a:rPr>
              <a:t> </a:t>
            </a:r>
            <a:r>
              <a:rPr lang="en-GB" sz="1900">
                <a:solidFill>
                  <a:srgbClr val="000000"/>
                </a:solidFill>
                <a:latin typeface="Calibri"/>
                <a:cs typeface="Calibri"/>
              </a:rPr>
              <a:t>sozialer</a:t>
            </a:r>
            <a:r>
              <a:rPr lang="en-GB" sz="1900">
                <a:solidFill>
                  <a:srgbClr val="000000"/>
                </a:solidFill>
                <a:latin typeface="Calibri"/>
                <a:cs typeface="Calibri"/>
              </a:rPr>
              <a:t> </a:t>
            </a:r>
            <a:r>
              <a:rPr lang="en-GB" sz="1900">
                <a:solidFill>
                  <a:srgbClr val="000000"/>
                </a:solidFill>
                <a:latin typeface="Calibri"/>
                <a:cs typeface="Calibri"/>
              </a:rPr>
              <a:t>Innovationen</a:t>
            </a:r>
            <a:r>
              <a:rPr lang="en-GB" sz="1900">
                <a:solidFill>
                  <a:srgbClr val="000000"/>
                </a:solidFill>
                <a:latin typeface="Calibri"/>
                <a:cs typeface="Calibri"/>
              </a:rPr>
              <a:t> und </a:t>
            </a:r>
            <a:r>
              <a:rPr lang="en-GB" sz="1900">
                <a:solidFill>
                  <a:srgbClr val="000000"/>
                </a:solidFill>
                <a:latin typeface="Calibri"/>
                <a:cs typeface="Calibri"/>
              </a:rPr>
              <a:t>ihres</a:t>
            </a:r>
            <a:r>
              <a:rPr lang="en-GB" sz="1900">
                <a:solidFill>
                  <a:srgbClr val="000000"/>
                </a:solidFill>
                <a:latin typeface="Calibri"/>
                <a:cs typeface="Calibri"/>
              </a:rPr>
              <a:t> </a:t>
            </a:r>
            <a:r>
              <a:rPr lang="en-GB" sz="1900">
                <a:solidFill>
                  <a:srgbClr val="000000"/>
                </a:solidFill>
                <a:latin typeface="Calibri"/>
                <a:cs typeface="Calibri"/>
              </a:rPr>
              <a:t>Beitrages</a:t>
            </a:r>
            <a:r>
              <a:rPr lang="en-GB" sz="1900">
                <a:solidFill>
                  <a:srgbClr val="000000"/>
                </a:solidFill>
                <a:latin typeface="Calibri"/>
                <a:cs typeface="Calibri"/>
              </a:rPr>
              <a:t> </a:t>
            </a:r>
            <a:r>
              <a:rPr lang="en-GB" sz="1900">
                <a:solidFill>
                  <a:srgbClr val="000000"/>
                </a:solidFill>
                <a:latin typeface="Calibri"/>
                <a:cs typeface="Calibri"/>
              </a:rPr>
              <a:t>zur</a:t>
            </a:r>
            <a:r>
              <a:rPr lang="en-GB" sz="1900">
                <a:solidFill>
                  <a:srgbClr val="000000"/>
                </a:solidFill>
                <a:latin typeface="Calibri"/>
                <a:cs typeface="Calibri"/>
              </a:rPr>
              <a:t> </a:t>
            </a:r>
            <a:r>
              <a:rPr lang="en-GB" sz="1900">
                <a:solidFill>
                  <a:srgbClr val="000000"/>
                </a:solidFill>
                <a:latin typeface="Calibri"/>
                <a:cs typeface="Calibri"/>
              </a:rPr>
              <a:t>Lösung</a:t>
            </a:r>
            <a:r>
              <a:rPr lang="en-GB" sz="1900">
                <a:solidFill>
                  <a:srgbClr val="000000"/>
                </a:solidFill>
                <a:latin typeface="Calibri"/>
                <a:cs typeface="Calibri"/>
              </a:rPr>
              <a:t> der </a:t>
            </a:r>
            <a:r>
              <a:rPr lang="en-GB" sz="1900">
                <a:solidFill>
                  <a:srgbClr val="000000"/>
                </a:solidFill>
                <a:latin typeface="Calibri"/>
                <a:cs typeface="Calibri"/>
              </a:rPr>
              <a:t>gesellschaftlichen</a:t>
            </a:r>
            <a:r>
              <a:rPr lang="en-GB" sz="1900">
                <a:solidFill>
                  <a:srgbClr val="000000"/>
                </a:solidFill>
                <a:latin typeface="Calibri"/>
                <a:cs typeface="Calibri"/>
              </a:rPr>
              <a:t> </a:t>
            </a:r>
            <a:r>
              <a:rPr lang="en-GB" sz="1900">
                <a:solidFill>
                  <a:srgbClr val="000000"/>
                </a:solidFill>
                <a:latin typeface="Calibri"/>
                <a:cs typeface="Calibri"/>
              </a:rPr>
              <a:t>Herausforderungen</a:t>
            </a:r>
            <a:r>
              <a:rPr lang="en-GB" sz="1900">
                <a:solidFill>
                  <a:srgbClr val="000000"/>
                </a:solidFill>
                <a:latin typeface="Calibri"/>
                <a:cs typeface="Calibri"/>
              </a:rPr>
              <a:t> </a:t>
            </a:r>
            <a:r>
              <a:rPr lang="en-GB" sz="1900">
                <a:solidFill>
                  <a:srgbClr val="000000"/>
                </a:solidFill>
                <a:latin typeface="Calibri"/>
                <a:cs typeface="Calibri"/>
              </a:rPr>
              <a:t>beigetragen</a:t>
            </a:r>
            <a:r>
              <a:rPr lang="en-GB" sz="1900">
                <a:solidFill>
                  <a:srgbClr val="000000"/>
                </a:solidFill>
                <a:latin typeface="Calibri"/>
                <a:cs typeface="Calibri"/>
              </a:rPr>
              <a:t>.</a:t>
            </a:r>
            <a:endParaRPr lang="de-DE" sz="1900">
              <a:solidFill>
                <a:srgbClr val="000000"/>
              </a:solidFill>
              <a:latin typeface="Calibri"/>
              <a:cs typeface="Calibri"/>
            </a:endParaRPr>
          </a:p>
          <a:p>
            <a:pPr>
              <a:spcBef>
                <a:spcPts val="0"/>
              </a:spcBef>
              <a:buClrTx/>
              <a:buFontTx/>
              <a:buNone/>
              <a:defRPr/>
            </a:pPr>
            <a:endParaRPr lang="en-GB" sz="1800">
              <a:solidFill>
                <a:srgbClr val="000000"/>
              </a:solidFill>
            </a:endParaRPr>
          </a:p>
        </p:txBody>
      </p:sp>
      <p:sp>
        <p:nvSpPr>
          <p:cNvPr id="8" name="Textfeld 5" hidden="0"/>
          <p:cNvSpPr>
            <a:spLocks noAdjustHandles="0" noChangeArrowheads="0"/>
          </p:cNvSpPr>
          <p:nvPr isPhoto="0" userDrawn="0"/>
        </p:nvSpPr>
        <p:spPr bwMode="auto">
          <a:xfrm>
            <a:off x="623888" y="6246665"/>
            <a:ext cx="1683281" cy="276999"/>
          </a:xfrm>
          <a:prstGeom prst="rect">
            <a:avLst/>
          </a:prstGeom>
          <a:noFill/>
        </p:spPr>
        <p:txBody>
          <a:bodyPr wrap="none" rtlCol="0">
            <a:spAutoFit/>
          </a:bodyPr>
          <a:lstStyle/>
          <a:p>
            <a:pPr algn="l">
              <a:spcBef>
                <a:spcPts val="0"/>
              </a:spcBef>
              <a:buClrTx/>
              <a:buFontTx/>
              <a:buNone/>
              <a:defRPr/>
            </a:pPr>
            <a:r>
              <a:rPr lang="de-DE" sz="1200" i="1">
                <a:latin typeface="Calibri"/>
              </a:rPr>
              <a:t>Prof. Dr. Jürgen </a:t>
            </a:r>
            <a:r>
              <a:rPr lang="de-DE" sz="1200" i="1">
                <a:latin typeface="Calibri"/>
              </a:rPr>
              <a:t>Howaldt</a:t>
            </a:r>
            <a:endParaRPr lang="de-DE" sz="1200" i="1">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Inhaltsplatzhalter 3" hidden="0"/>
          <p:cNvSpPr>
            <a:spLocks noGrp="1"/>
          </p:cNvSpPr>
          <p:nvPr isPhoto="0" userDrawn="0">
            <p:ph sz="half" idx="4294967295" hasCustomPrompt="0"/>
          </p:nvPr>
        </p:nvSpPr>
        <p:spPr bwMode="auto">
          <a:xfrm>
            <a:off x="1064029" y="3404590"/>
            <a:ext cx="4729942" cy="2721889"/>
          </a:xfrm>
          <a:prstGeom prst="rect">
            <a:avLst/>
          </a:prstGeom>
        </p:spPr>
        <p:txBody>
          <a:bodyPr/>
          <a:lstStyle/>
          <a:p>
            <a:pPr>
              <a:defRPr/>
            </a:pPr>
            <a:r>
              <a:rPr lang="en-GB" sz="1800"/>
              <a:t>Erasmus+ Programme: Knowledge Alliances</a:t>
            </a:r>
            <a:endParaRPr/>
          </a:p>
          <a:p>
            <a:pPr>
              <a:defRPr/>
            </a:pPr>
            <a:r>
              <a:rPr lang="en-GB" sz="1800"/>
              <a:t>SIKE aims at fostering knowledge exchange between Higher Education Institutions and non-academic social innovation organisations, strengthening the social innovation ecosystems of five European regions</a:t>
            </a:r>
            <a:endParaRPr/>
          </a:p>
          <a:p>
            <a:pPr>
              <a:defRPr/>
            </a:pPr>
            <a:r>
              <a:rPr lang="en-GB" sz="1800"/>
              <a:t>2018-2020</a:t>
            </a:r>
            <a:endParaRPr/>
          </a:p>
          <a:p>
            <a:pPr>
              <a:defRPr/>
            </a:pPr>
            <a:endParaRPr lang="en-GB"/>
          </a:p>
          <a:p>
            <a:pPr>
              <a:defRPr/>
            </a:pPr>
            <a:endParaRPr lang="en-GB"/>
          </a:p>
        </p:txBody>
      </p:sp>
      <p:sp>
        <p:nvSpPr>
          <p:cNvPr id="5" name="Inhaltsplatzhalter 5" hidden="0"/>
          <p:cNvSpPr>
            <a:spLocks noGrp="1"/>
          </p:cNvSpPr>
          <p:nvPr isPhoto="0" userDrawn="0">
            <p:ph sz="quarter" idx="4294967295" hasCustomPrompt="0"/>
          </p:nvPr>
        </p:nvSpPr>
        <p:spPr bwMode="auto">
          <a:xfrm>
            <a:off x="6415636" y="1529542"/>
            <a:ext cx="4615354" cy="5127632"/>
          </a:xfrm>
          <a:prstGeom prst="rect">
            <a:avLst/>
          </a:prstGeom>
        </p:spPr>
        <p:txBody>
          <a:bodyPr/>
          <a:lstStyle/>
          <a:p>
            <a:pPr>
              <a:defRPr/>
            </a:pPr>
            <a:r>
              <a:rPr lang="de-DE" b="1"/>
              <a:t>SIKE Units</a:t>
            </a:r>
            <a:r>
              <a:rPr lang="de-DE"/>
              <a:t> sind Orte der Innovation und des Co-Designs, die Menschen zusammenbringen und Dialoge fördern. Sie möchten eine Vielzahl unterschiedlicher Akteur*innen, wie Akademiker*innen, Studierende, Unternehmer*</a:t>
            </a:r>
            <a:r>
              <a:rPr lang="de-DE"/>
              <a:t>innnen</a:t>
            </a:r>
            <a:r>
              <a:rPr lang="de-DE"/>
              <a:t>, Vertreter*innen öffentlicher Einrichtungen und Expert*innen, zusammenbringen. Durch dynamische und kreative Zusammenarbeit und Prozesse gegenseitigen Lernens sollen neue soziale Innovationen, neue Organisationsmodelle und neue Finanzierungs- und Geschäftsideen gefördert werden. </a:t>
            </a:r>
            <a:endParaRPr lang="de-DE"/>
          </a:p>
        </p:txBody>
      </p:sp>
      <p:pic>
        <p:nvPicPr>
          <p:cNvPr id="6" name="Grafik 2" hidden="0"/>
          <p:cNvPicPr>
            <a:picLocks noChangeAspect="1"/>
          </p:cNvPicPr>
          <p:nvPr isPhoto="0" userDrawn="0"/>
        </p:nvPicPr>
        <p:blipFill>
          <a:blip r:embed="rId2"/>
          <a:stretch/>
        </p:blipFill>
        <p:spPr bwMode="auto">
          <a:xfrm>
            <a:off x="1181600" y="1221971"/>
            <a:ext cx="1544975" cy="1190238"/>
          </a:xfrm>
          <a:prstGeom prst="rect">
            <a:avLst/>
          </a:prstGeom>
        </p:spPr>
      </p:pic>
      <p:sp>
        <p:nvSpPr>
          <p:cNvPr id="7" name="Textplatzhalter 2" hidden="0"/>
          <p:cNvSpPr>
            <a:spLocks noAdjustHandles="0" noChangeArrowheads="0"/>
          </p:cNvSpPr>
          <p:nvPr isPhoto="0" userDrawn="0"/>
        </p:nvSpPr>
        <p:spPr bwMode="auto">
          <a:xfrm>
            <a:off x="1064029" y="2514254"/>
            <a:ext cx="4661544" cy="772562"/>
          </a:xfrm>
          <a:prstGeom prst="rect">
            <a:avLst/>
          </a:prstGeom>
          <a:noFill/>
          <a:ln>
            <a:noFill/>
          </a:ln>
        </p:spPr>
        <p:txBody>
          <a:bodyPr vert="horz" wrap="square" lIns="91440" tIns="45720" rIns="91440" bIns="45720" numCol="1" anchor="t" anchorCtr="0" compatLnSpc="1">
            <a:prstTxWarp prst="textNoShape"/>
          </a:bodyPr>
          <a:lstStyle>
            <a:lvl1pPr marL="342900" indent="-342900" algn="l">
              <a:spcBef>
                <a:spcPts val="0"/>
              </a:spcBef>
              <a:spcAft>
                <a:spcPts val="0"/>
              </a:spcAft>
              <a:buClr>
                <a:srgbClr val="CC0000"/>
              </a:buClr>
              <a:buFont typeface="Wingdings"/>
              <a:buChar char="§"/>
              <a:defRPr sz="2000">
                <a:solidFill>
                  <a:schemeClr val="tx1"/>
                </a:solidFill>
                <a:latin typeface="+mn-lt"/>
                <a:ea typeface="+mn-ea"/>
                <a:cs typeface="+mn-cs"/>
              </a:defRPr>
            </a:lvl1pPr>
            <a:lvl2pPr marL="742950" indent="-285750" algn="l">
              <a:spcBef>
                <a:spcPts val="0"/>
              </a:spcBef>
              <a:spcAft>
                <a:spcPts val="0"/>
              </a:spcAft>
              <a:buClr>
                <a:srgbClr val="CC0000"/>
              </a:buClr>
              <a:buFont typeface="Wingdings"/>
              <a:buChar char="§"/>
              <a:defRPr>
                <a:solidFill>
                  <a:schemeClr val="tx1"/>
                </a:solidFill>
                <a:latin typeface="+mn-lt"/>
                <a:ea typeface="+mn-ea"/>
                <a:cs typeface="+mn-cs"/>
              </a:defRPr>
            </a:lvl2pPr>
            <a:lvl3pPr marL="1143000" indent="-228600" algn="l">
              <a:spcBef>
                <a:spcPts val="0"/>
              </a:spcBef>
              <a:spcAft>
                <a:spcPts val="0"/>
              </a:spcAft>
              <a:buClr>
                <a:srgbClr val="CC0000"/>
              </a:buClr>
              <a:buFont typeface="Wingdings"/>
              <a:buChar char="§"/>
              <a:defRPr sz="1400">
                <a:solidFill>
                  <a:schemeClr val="tx1"/>
                </a:solidFill>
                <a:latin typeface="+mn-lt"/>
                <a:ea typeface="+mn-ea"/>
                <a:cs typeface="+mn-cs"/>
              </a:defRPr>
            </a:lvl3pPr>
            <a:lvl4pPr marL="1600200" indent="-228600" algn="l">
              <a:spcBef>
                <a:spcPts val="0"/>
              </a:spcBef>
              <a:spcAft>
                <a:spcPts val="0"/>
              </a:spcAft>
              <a:buClr>
                <a:srgbClr val="CC0000"/>
              </a:buClr>
              <a:buFont typeface="Wingdings"/>
              <a:buChar char="§"/>
              <a:defRPr sz="1400">
                <a:solidFill>
                  <a:schemeClr val="tx1"/>
                </a:solidFill>
                <a:latin typeface="+mn-lt"/>
                <a:ea typeface="+mn-ea"/>
                <a:cs typeface="+mn-cs"/>
              </a:defRPr>
            </a:lvl4pPr>
            <a:lvl5pPr marL="2057400" indent="-228600" algn="l">
              <a:spcBef>
                <a:spcPts val="0"/>
              </a:spcBef>
              <a:spcAft>
                <a:spcPts val="0"/>
              </a:spcAft>
              <a:buClr>
                <a:srgbClr val="CC0000"/>
              </a:buClr>
              <a:buFont typeface="Wingdings"/>
              <a:buChar char="§"/>
              <a:defRPr sz="1400">
                <a:solidFill>
                  <a:schemeClr val="tx1"/>
                </a:solidFill>
                <a:latin typeface="+mn-lt"/>
                <a:ea typeface="+mn-ea"/>
                <a:cs typeface="+mn-cs"/>
              </a:defRPr>
            </a:lvl5pPr>
            <a:lvl6pPr marL="2514600" indent="-228600" algn="l">
              <a:spcBef>
                <a:spcPts val="0"/>
              </a:spcBef>
              <a:spcAft>
                <a:spcPts val="0"/>
              </a:spcAft>
              <a:buClr>
                <a:srgbClr val="CC0000"/>
              </a:buClr>
              <a:buFont typeface="Wingdings"/>
              <a:buChar char="§"/>
              <a:defRPr sz="1400">
                <a:solidFill>
                  <a:schemeClr val="tx1"/>
                </a:solidFill>
                <a:latin typeface="+mn-lt"/>
                <a:ea typeface="+mn-ea"/>
                <a:cs typeface="+mn-cs"/>
              </a:defRPr>
            </a:lvl6pPr>
            <a:lvl7pPr marL="2971800" indent="-228600" algn="l">
              <a:spcBef>
                <a:spcPts val="0"/>
              </a:spcBef>
              <a:spcAft>
                <a:spcPts val="0"/>
              </a:spcAft>
              <a:buClr>
                <a:srgbClr val="CC0000"/>
              </a:buClr>
              <a:buFont typeface="Wingdings"/>
              <a:buChar char="§"/>
              <a:defRPr sz="1400">
                <a:solidFill>
                  <a:schemeClr val="tx1"/>
                </a:solidFill>
                <a:latin typeface="+mn-lt"/>
                <a:ea typeface="+mn-ea"/>
                <a:cs typeface="+mn-cs"/>
              </a:defRPr>
            </a:lvl7pPr>
            <a:lvl8pPr marL="3429000" indent="-228600" algn="l">
              <a:spcBef>
                <a:spcPts val="0"/>
              </a:spcBef>
              <a:spcAft>
                <a:spcPts val="0"/>
              </a:spcAft>
              <a:buClr>
                <a:srgbClr val="CC0000"/>
              </a:buClr>
              <a:buFont typeface="Wingdings"/>
              <a:buChar char="§"/>
              <a:defRPr sz="1400">
                <a:solidFill>
                  <a:schemeClr val="tx1"/>
                </a:solidFill>
                <a:latin typeface="+mn-lt"/>
                <a:ea typeface="+mn-ea"/>
                <a:cs typeface="+mn-cs"/>
              </a:defRPr>
            </a:lvl8pPr>
            <a:lvl9pPr marL="3886200" indent="-228600" algn="l">
              <a:spcBef>
                <a:spcPts val="0"/>
              </a:spcBef>
              <a:spcAft>
                <a:spcPts val="0"/>
              </a:spcAft>
              <a:buClr>
                <a:srgbClr val="CC0000"/>
              </a:buClr>
              <a:buFont typeface="Wingdings"/>
              <a:buChar char="§"/>
              <a:defRPr sz="1400">
                <a:solidFill>
                  <a:schemeClr val="tx1"/>
                </a:solidFill>
                <a:latin typeface="+mn-lt"/>
                <a:ea typeface="+mn-ea"/>
                <a:cs typeface="+mn-cs"/>
              </a:defRPr>
            </a:lvl9pPr>
          </a:lstStyle>
          <a:p>
            <a:pPr marL="0" indent="0">
              <a:buNone/>
              <a:defRPr/>
            </a:pPr>
            <a:r>
              <a:rPr lang="en-US" b="1"/>
              <a:t>Social Innovation through Knowledge Exchange </a:t>
            </a:r>
            <a:r>
              <a:rPr lang="de-DE" b="1"/>
              <a:t>– SIKE</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2" hidden="0"/>
          <p:cNvPicPr>
            <a:picLocks noChangeAspect="1"/>
          </p:cNvPicPr>
          <p:nvPr isPhoto="0" userDrawn="0"/>
        </p:nvPicPr>
        <p:blipFill>
          <a:blip r:embed="rId2"/>
          <a:stretch/>
        </p:blipFill>
        <p:spPr bwMode="auto">
          <a:xfrm>
            <a:off x="1204337" y="1580973"/>
            <a:ext cx="2274019" cy="1751888"/>
          </a:xfrm>
          <a:prstGeom prst="rect">
            <a:avLst/>
          </a:prstGeom>
        </p:spPr>
      </p:pic>
      <p:sp>
        <p:nvSpPr>
          <p:cNvPr id="5" name="Textfeld 4" hidden="0"/>
          <p:cNvSpPr>
            <a:spLocks noAdjustHandles="0" noChangeArrowheads="0"/>
          </p:cNvSpPr>
          <p:nvPr isPhoto="0" userDrawn="0"/>
        </p:nvSpPr>
        <p:spPr bwMode="auto">
          <a:xfrm>
            <a:off x="1204338" y="5682064"/>
            <a:ext cx="3198542" cy="400110"/>
          </a:xfrm>
          <a:prstGeom prst="rect">
            <a:avLst/>
          </a:prstGeom>
          <a:noFill/>
        </p:spPr>
        <p:txBody>
          <a:bodyPr wrap="square" rtlCol="0">
            <a:spAutoFit/>
          </a:bodyPr>
          <a:lstStyle/>
          <a:p>
            <a:pPr>
              <a:defRPr/>
            </a:pPr>
            <a:r>
              <a:rPr lang="de-DE" sz="1000"/>
              <a:t>https://sike-eu.org/wp-content/uploads/2019/02/sike_blueprint.pdf. </a:t>
            </a:r>
            <a:endParaRPr lang="de-DE" sz="1000"/>
          </a:p>
        </p:txBody>
      </p:sp>
      <p:pic>
        <p:nvPicPr>
          <p:cNvPr id="6" name="Grafik 3" hidden="0"/>
          <p:cNvPicPr>
            <a:picLocks noChangeAspect="1"/>
          </p:cNvPicPr>
          <p:nvPr isPhoto="0" userDrawn="0"/>
        </p:nvPicPr>
        <p:blipFill>
          <a:blip r:embed="rId3"/>
          <a:stretch/>
        </p:blipFill>
        <p:spPr bwMode="auto">
          <a:xfrm>
            <a:off x="4402879" y="1504060"/>
            <a:ext cx="6848230" cy="46288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2" hidden="0"/>
          <p:cNvPicPr>
            <a:picLocks noChangeAspect="1"/>
          </p:cNvPicPr>
          <p:nvPr isPhoto="0" userDrawn="0"/>
        </p:nvPicPr>
        <p:blipFill>
          <a:blip r:embed="rId2"/>
          <a:stretch/>
        </p:blipFill>
        <p:spPr bwMode="auto">
          <a:xfrm>
            <a:off x="1204337" y="1580972"/>
            <a:ext cx="3020213" cy="2326751"/>
          </a:xfrm>
          <a:prstGeom prst="rect">
            <a:avLst/>
          </a:prstGeom>
        </p:spPr>
      </p:pic>
      <p:pic>
        <p:nvPicPr>
          <p:cNvPr id="5" name="Grafik 1" hidden="0"/>
          <p:cNvPicPr>
            <a:picLocks noChangeAspect="1"/>
          </p:cNvPicPr>
          <p:nvPr isPhoto="0" userDrawn="0"/>
        </p:nvPicPr>
        <p:blipFill>
          <a:blip r:embed="rId3"/>
          <a:stretch/>
        </p:blipFill>
        <p:spPr bwMode="auto">
          <a:xfrm>
            <a:off x="6099082" y="1041623"/>
            <a:ext cx="4967721" cy="5486550"/>
          </a:xfrm>
          <a:prstGeom prst="rect">
            <a:avLst/>
          </a:prstGeom>
        </p:spPr>
      </p:pic>
      <p:sp>
        <p:nvSpPr>
          <p:cNvPr id="6" name="Textfeld 4" hidden="0"/>
          <p:cNvSpPr>
            <a:spLocks noAdjustHandles="0" noChangeArrowheads="0"/>
          </p:cNvSpPr>
          <p:nvPr isPhoto="0" userDrawn="0"/>
        </p:nvSpPr>
        <p:spPr bwMode="auto">
          <a:xfrm>
            <a:off x="1204337" y="5682064"/>
            <a:ext cx="3631963" cy="461665"/>
          </a:xfrm>
          <a:prstGeom prst="rect">
            <a:avLst/>
          </a:prstGeom>
          <a:noFill/>
        </p:spPr>
        <p:txBody>
          <a:bodyPr wrap="square" rtlCol="0">
            <a:spAutoFit/>
          </a:bodyPr>
          <a:lstStyle/>
          <a:p>
            <a:pPr>
              <a:defRPr/>
            </a:pPr>
            <a:r>
              <a:rPr lang="de-DE" sz="1200"/>
              <a:t>https://sike-eu.org/wp-content/uploads/2019/02/sike_blueprint.pdf. </a:t>
            </a:r>
            <a:endParaRPr lang="de-DE" sz="1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nhaltsplatzhalter 2" hidden="0"/>
          <p:cNvPicPr>
            <a:picLocks noChangeAspect="1" noGrp="1"/>
          </p:cNvPicPr>
          <p:nvPr isPhoto="0" userDrawn="0">
            <p:ph idx="1" hasCustomPrompt="0"/>
          </p:nvPr>
        </p:nvPicPr>
        <p:blipFill>
          <a:blip r:embed="rId2"/>
          <a:stretch/>
        </p:blipFill>
        <p:spPr bwMode="auto">
          <a:xfrm>
            <a:off x="623888" y="1508125"/>
            <a:ext cx="10872787" cy="4657725"/>
          </a:xfrm>
          <a:prstGeom prst="rect">
            <a:avLst/>
          </a:prstGeom>
        </p:spPr>
      </p:pic>
      <p:sp>
        <p:nvSpPr>
          <p:cNvPr id="5" name="Textfeld 3" hidden="0"/>
          <p:cNvSpPr>
            <a:spLocks noAdjustHandles="0" noChangeArrowheads="0"/>
          </p:cNvSpPr>
          <p:nvPr isPhoto="0" userDrawn="0"/>
        </p:nvSpPr>
        <p:spPr bwMode="auto">
          <a:xfrm>
            <a:off x="1992313" y="6381750"/>
            <a:ext cx="2159000" cy="307975"/>
          </a:xfrm>
          <a:prstGeom prst="rect">
            <a:avLst/>
          </a:prstGeom>
          <a:solidFill>
            <a:schemeClr val="bg1"/>
          </a:solid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endParaRPr lang="de-DE" sz="1400">
              <a:solidFill>
                <a:srgbClr val="4F5150"/>
              </a:solidFill>
              <a:latin typeface="Arial"/>
            </a:endParaRPr>
          </a:p>
        </p:txBody>
      </p:sp>
      <p:sp>
        <p:nvSpPr>
          <p:cNvPr id="6" name="Fußzeilenplatzhalter 1" hidden="0"/>
          <p:cNvSpPr>
            <a:spLocks noAdjustHandles="0" noChangeArrowheads="0"/>
          </p:cNvSpPr>
          <p:nvPr isPhoto="0" userDrawn="0"/>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Picture 4" hidden="0"/>
          <p:cNvPicPr>
            <a:picLocks noChangeAspect="1" noChangeArrowheads="1"/>
          </p:cNvPicPr>
          <p:nvPr isPhoto="0" userDrawn="0"/>
        </p:nvPicPr>
        <p:blipFill>
          <a:blip r:embed="rId2"/>
          <a:stretch/>
        </p:blipFill>
        <p:spPr bwMode="auto">
          <a:xfrm>
            <a:off x="714375" y="3959841"/>
            <a:ext cx="1017588" cy="968375"/>
          </a:xfrm>
          <a:prstGeom prst="rect">
            <a:avLst/>
          </a:prstGeom>
          <a:noFill/>
          <a:ln>
            <a:noFill/>
          </a:ln>
        </p:spPr>
      </p:pic>
      <p:pic>
        <p:nvPicPr>
          <p:cNvPr id="5" name="Picture 13" hidden="0"/>
          <p:cNvPicPr>
            <a:picLocks noChangeAspect="1" noChangeArrowheads="1"/>
          </p:cNvPicPr>
          <p:nvPr isPhoto="0" userDrawn="0"/>
        </p:nvPicPr>
        <p:blipFill>
          <a:blip r:embed="rId3"/>
          <a:stretch/>
        </p:blipFill>
        <p:spPr bwMode="auto">
          <a:xfrm>
            <a:off x="697004" y="1655073"/>
            <a:ext cx="1906587" cy="546100"/>
          </a:xfrm>
          <a:prstGeom prst="rect">
            <a:avLst/>
          </a:prstGeom>
          <a:noFill/>
          <a:ln>
            <a:noFill/>
          </a:ln>
        </p:spPr>
      </p:pic>
      <p:pic>
        <p:nvPicPr>
          <p:cNvPr id="6" name="Picture 9" descr="C:\Users\Michal Schwarz\Desktop\center_for_social_innovation_01.gif" hidden="0"/>
          <p:cNvPicPr>
            <a:picLocks noChangeAspect="1" noChangeArrowheads="1"/>
          </p:cNvPicPr>
          <p:nvPr isPhoto="0" userDrawn="0"/>
        </p:nvPicPr>
        <p:blipFill>
          <a:blip r:embed="rId4"/>
          <a:stretch/>
        </p:blipFill>
        <p:spPr bwMode="auto">
          <a:xfrm>
            <a:off x="2802864" y="1728472"/>
            <a:ext cx="2382837" cy="514350"/>
          </a:xfrm>
          <a:prstGeom prst="rect">
            <a:avLst/>
          </a:prstGeom>
          <a:noFill/>
          <a:ln>
            <a:noFill/>
          </a:ln>
        </p:spPr>
      </p:pic>
      <p:pic>
        <p:nvPicPr>
          <p:cNvPr id="7" name="Picture 8" hidden="0"/>
          <p:cNvPicPr>
            <a:picLocks noChangeAspect="1" noChangeArrowheads="1"/>
          </p:cNvPicPr>
          <p:nvPr isPhoto="0" userDrawn="0"/>
        </p:nvPicPr>
        <p:blipFill>
          <a:blip r:embed="rId5"/>
          <a:stretch/>
        </p:blipFill>
        <p:spPr bwMode="auto">
          <a:xfrm>
            <a:off x="700221" y="5050453"/>
            <a:ext cx="3363911" cy="1260475"/>
          </a:xfrm>
          <a:prstGeom prst="rect">
            <a:avLst/>
          </a:prstGeom>
          <a:noFill/>
          <a:ln>
            <a:noFill/>
          </a:ln>
        </p:spPr>
      </p:pic>
      <p:pic>
        <p:nvPicPr>
          <p:cNvPr id="8" name="Picture 13" hidden="0"/>
          <p:cNvPicPr>
            <a:picLocks noChangeAspect="1" noChangeArrowheads="1"/>
          </p:cNvPicPr>
          <p:nvPr isPhoto="0" userDrawn="0"/>
        </p:nvPicPr>
        <p:blipFill>
          <a:blip r:embed="rId6"/>
          <a:stretch/>
        </p:blipFill>
        <p:spPr bwMode="auto">
          <a:xfrm>
            <a:off x="2942564" y="2832307"/>
            <a:ext cx="2243137" cy="498475"/>
          </a:xfrm>
          <a:prstGeom prst="rect">
            <a:avLst/>
          </a:prstGeom>
          <a:noFill/>
          <a:ln>
            <a:noFill/>
          </a:ln>
        </p:spPr>
      </p:pic>
      <p:pic>
        <p:nvPicPr>
          <p:cNvPr id="9" name="Picture 7" hidden="0"/>
          <p:cNvPicPr>
            <a:picLocks noChangeAspect="1" noChangeArrowheads="1"/>
          </p:cNvPicPr>
          <p:nvPr isPhoto="0" userDrawn="0"/>
        </p:nvPicPr>
        <p:blipFill>
          <a:blip r:embed="rId7"/>
          <a:stretch/>
        </p:blipFill>
        <p:spPr bwMode="auto">
          <a:xfrm>
            <a:off x="5801452" y="1550513"/>
            <a:ext cx="1466849" cy="925513"/>
          </a:xfrm>
          <a:prstGeom prst="rect">
            <a:avLst/>
          </a:prstGeom>
          <a:noFill/>
          <a:ln>
            <a:noFill/>
          </a:ln>
        </p:spPr>
      </p:pic>
      <p:pic>
        <p:nvPicPr>
          <p:cNvPr id="10" name="Picture 7" hidden="0"/>
          <p:cNvPicPr>
            <a:picLocks noChangeAspect="1" noChangeArrowheads="1"/>
          </p:cNvPicPr>
          <p:nvPr isPhoto="0" userDrawn="0"/>
        </p:nvPicPr>
        <p:blipFill>
          <a:blip r:embed="rId8"/>
          <a:stretch/>
        </p:blipFill>
        <p:spPr bwMode="auto">
          <a:xfrm>
            <a:off x="6834722" y="5344140"/>
            <a:ext cx="1662111" cy="814387"/>
          </a:xfrm>
          <a:prstGeom prst="rect">
            <a:avLst/>
          </a:prstGeom>
          <a:noFill/>
          <a:ln>
            <a:noFill/>
          </a:ln>
        </p:spPr>
      </p:pic>
      <p:pic>
        <p:nvPicPr>
          <p:cNvPr id="11" name="Picture 9" hidden="0"/>
          <p:cNvPicPr>
            <a:picLocks noChangeAspect="1" noChangeArrowheads="1"/>
          </p:cNvPicPr>
          <p:nvPr isPhoto="0" userDrawn="0"/>
        </p:nvPicPr>
        <p:blipFill>
          <a:blip r:embed="rId9"/>
          <a:stretch/>
        </p:blipFill>
        <p:spPr bwMode="auto">
          <a:xfrm>
            <a:off x="2763704" y="3627467"/>
            <a:ext cx="1682750" cy="1682750"/>
          </a:xfrm>
          <a:prstGeom prst="rect">
            <a:avLst/>
          </a:prstGeom>
          <a:noFill/>
          <a:ln>
            <a:noFill/>
          </a:ln>
        </p:spPr>
      </p:pic>
      <p:pic>
        <p:nvPicPr>
          <p:cNvPr id="12" name="Grafik 9" hidden="0"/>
          <p:cNvPicPr>
            <a:picLocks noChangeAspect="1" noChangeArrowheads="1"/>
          </p:cNvPicPr>
          <p:nvPr isPhoto="0" userDrawn="0"/>
        </p:nvPicPr>
        <p:blipFill>
          <a:blip r:embed="rId10"/>
          <a:stretch/>
        </p:blipFill>
        <p:spPr bwMode="auto">
          <a:xfrm>
            <a:off x="8901885" y="1807688"/>
            <a:ext cx="2041525" cy="668337"/>
          </a:xfrm>
          <a:prstGeom prst="rect">
            <a:avLst/>
          </a:prstGeom>
          <a:noFill/>
          <a:ln>
            <a:noFill/>
          </a:ln>
        </p:spPr>
      </p:pic>
      <p:pic>
        <p:nvPicPr>
          <p:cNvPr id="13" name="Grafik 10" hidden="0"/>
          <p:cNvPicPr>
            <a:picLocks noChangeAspect="1"/>
          </p:cNvPicPr>
          <p:nvPr isPhoto="0" userDrawn="0"/>
        </p:nvPicPr>
        <p:blipFill>
          <a:blip r:embed="rId11"/>
          <a:stretch/>
        </p:blipFill>
        <p:spPr bwMode="auto">
          <a:xfrm>
            <a:off x="5288394" y="3959841"/>
            <a:ext cx="2336800" cy="996950"/>
          </a:xfrm>
          <a:prstGeom prst="rect">
            <a:avLst/>
          </a:prstGeom>
          <a:noFill/>
          <a:ln>
            <a:noFill/>
          </a:ln>
        </p:spPr>
      </p:pic>
      <p:pic>
        <p:nvPicPr>
          <p:cNvPr id="14" name="Grafik 11" hidden="0"/>
          <p:cNvPicPr>
            <a:picLocks noChangeAspect="1"/>
          </p:cNvPicPr>
          <p:nvPr isPhoto="0" userDrawn="0"/>
        </p:nvPicPr>
        <p:blipFill>
          <a:blip r:embed="rId12"/>
          <a:stretch/>
        </p:blipFill>
        <p:spPr bwMode="auto">
          <a:xfrm>
            <a:off x="5801452" y="2349581"/>
            <a:ext cx="1497012" cy="1500187"/>
          </a:xfrm>
          <a:prstGeom prst="rect">
            <a:avLst/>
          </a:prstGeom>
          <a:noFill/>
          <a:ln>
            <a:noFill/>
          </a:ln>
        </p:spPr>
      </p:pic>
      <p:pic>
        <p:nvPicPr>
          <p:cNvPr id="15" name="Grafik 12" hidden="0"/>
          <p:cNvPicPr>
            <a:picLocks noChangeAspect="1"/>
          </p:cNvPicPr>
          <p:nvPr isPhoto="0" userDrawn="0"/>
        </p:nvPicPr>
        <p:blipFill>
          <a:blip r:embed="rId13"/>
          <a:stretch/>
        </p:blipFill>
        <p:spPr bwMode="auto">
          <a:xfrm>
            <a:off x="700221" y="2408238"/>
            <a:ext cx="1779588" cy="1062038"/>
          </a:xfrm>
          <a:prstGeom prst="rect">
            <a:avLst/>
          </a:prstGeom>
          <a:noFill/>
          <a:ln>
            <a:noFill/>
          </a:ln>
        </p:spPr>
      </p:pic>
      <p:pic>
        <p:nvPicPr>
          <p:cNvPr id="16" name="Grafik 13" hidden="0"/>
          <p:cNvPicPr>
            <a:picLocks noChangeAspect="1"/>
          </p:cNvPicPr>
          <p:nvPr isPhoto="0" userDrawn="0"/>
        </p:nvPicPr>
        <p:blipFill>
          <a:blip r:embed="rId14"/>
          <a:stretch/>
        </p:blipFill>
        <p:spPr bwMode="auto">
          <a:xfrm>
            <a:off x="3725002" y="5191740"/>
            <a:ext cx="2076450" cy="1119188"/>
          </a:xfrm>
          <a:prstGeom prst="rect">
            <a:avLst/>
          </a:prstGeom>
          <a:noFill/>
          <a:ln>
            <a:noFill/>
          </a:ln>
        </p:spPr>
      </p:pic>
      <p:sp>
        <p:nvSpPr>
          <p:cNvPr id="17" name="Textfeld 1" hidden="0"/>
          <p:cNvSpPr>
            <a:spLocks noAdjustHandles="0" noChangeArrowheads="0"/>
          </p:cNvSpPr>
          <p:nvPr isPhoto="0" userDrawn="0"/>
        </p:nvSpPr>
        <p:spPr bwMode="auto">
          <a:xfrm>
            <a:off x="1992314" y="1108076"/>
            <a:ext cx="8135937" cy="461963"/>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r>
              <a:rPr lang="de-DE" sz="2400" b="1">
                <a:solidFill>
                  <a:srgbClr val="CD0000"/>
                </a:solidFill>
                <a:latin typeface="Calibri"/>
              </a:rPr>
              <a:t>Herausbildung einer internationaler Forschungsgemeinschaft</a:t>
            </a:r>
            <a:endParaRPr/>
          </a:p>
        </p:txBody>
      </p:sp>
      <p:sp>
        <p:nvSpPr>
          <p:cNvPr id="18" name="Textfeld 15" hidden="0"/>
          <p:cNvSpPr>
            <a:spLocks noAdjustHandles="0" noChangeArrowheads="0"/>
          </p:cNvSpPr>
          <p:nvPr isPhoto="0" userDrawn="0"/>
        </p:nvSpPr>
        <p:spPr bwMode="auto">
          <a:xfrm>
            <a:off x="623888" y="6314687"/>
            <a:ext cx="1683281" cy="276999"/>
          </a:xfrm>
          <a:prstGeom prst="rect">
            <a:avLst/>
          </a:prstGeom>
          <a:noFill/>
        </p:spPr>
        <p:txBody>
          <a:bodyPr wrap="none" rtlCol="0">
            <a:spAutoFit/>
          </a:bodyPr>
          <a:lstStyle/>
          <a:p>
            <a:pPr algn="l">
              <a:spcBef>
                <a:spcPts val="0"/>
              </a:spcBef>
              <a:buClrTx/>
              <a:buFontTx/>
              <a:buNone/>
              <a:defRPr/>
            </a:pPr>
            <a:r>
              <a:rPr lang="de-DE" sz="1200" i="1">
                <a:latin typeface="Calibri"/>
              </a:rPr>
              <a:t>Prof. Dr. Jürgen </a:t>
            </a:r>
            <a:r>
              <a:rPr lang="de-DE" sz="1200" i="1">
                <a:latin typeface="Calibri"/>
              </a:rPr>
              <a:t>Howaldt</a:t>
            </a:r>
            <a:endParaRPr lang="de-DE" sz="1200" i="1">
              <a:latin typeface="Calibri"/>
            </a:endParaRPr>
          </a:p>
        </p:txBody>
      </p:sp>
      <p:pic>
        <p:nvPicPr>
          <p:cNvPr id="19" name="Grafik 1" hidden="0"/>
          <p:cNvPicPr>
            <a:picLocks noChangeAspect="1"/>
          </p:cNvPicPr>
          <p:nvPr isPhoto="0" userDrawn="0"/>
        </p:nvPicPr>
        <p:blipFill>
          <a:blip r:embed="rId15"/>
          <a:stretch/>
        </p:blipFill>
        <p:spPr bwMode="auto">
          <a:xfrm>
            <a:off x="8901885" y="2953751"/>
            <a:ext cx="2578815" cy="1347431"/>
          </a:xfrm>
          <a:prstGeom prst="rect">
            <a:avLst/>
          </a:prstGeom>
        </p:spPr>
      </p:pic>
      <p:pic>
        <p:nvPicPr>
          <p:cNvPr id="20" name="Grafik 5" hidden="0"/>
          <p:cNvPicPr>
            <a:picLocks noChangeAspect="1"/>
          </p:cNvPicPr>
          <p:nvPr isPhoto="0" userDrawn="0"/>
        </p:nvPicPr>
        <p:blipFill>
          <a:blip r:embed="rId16"/>
          <a:stretch/>
        </p:blipFill>
        <p:spPr bwMode="auto">
          <a:xfrm>
            <a:off x="9448935" y="4736297"/>
            <a:ext cx="1619250" cy="14287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2" hidden="0"/>
          <p:cNvSpPr>
            <a:spLocks noChangeArrowheads="1"/>
          </p:cNvSpPr>
          <p:nvPr isPhoto="0" userDrawn="0"/>
        </p:nvSpPr>
        <p:spPr bwMode="auto">
          <a:xfrm>
            <a:off x="559646" y="1343314"/>
            <a:ext cx="8496300" cy="492443"/>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l" defTabSz="914400">
              <a:lnSpc>
                <a:spcPct val="100000"/>
              </a:lnSpc>
              <a:spcBef>
                <a:spcPts val="3000"/>
              </a:spcBef>
              <a:spcAft>
                <a:spcPts val="0"/>
              </a:spcAft>
              <a:buClrTx/>
              <a:buSzTx/>
              <a:buFont typeface="Wingdings"/>
              <a:buNone/>
              <a:defRPr/>
            </a:pPr>
            <a:r>
              <a:rPr lang="de-DE" sz="2500" b="1" i="0" u="none" strike="noStrike" cap="none" spc="0">
                <a:ln>
                  <a:noFill/>
                </a:ln>
                <a:solidFill>
                  <a:srgbClr val="CD0000"/>
                </a:solidFill>
                <a:latin typeface="Calibri"/>
                <a:ea typeface="ヒラギノ角ゴ Pro W3"/>
                <a:cs typeface="Calibri"/>
              </a:rPr>
              <a:t>Soziale Innovationen im Hightech Forum</a:t>
            </a:r>
            <a:endParaRPr/>
          </a:p>
        </p:txBody>
      </p:sp>
      <p:sp>
        <p:nvSpPr>
          <p:cNvPr id="5" name="Rectangle 3" hidden="0"/>
          <p:cNvSpPr>
            <a:spLocks noChangeArrowheads="1"/>
          </p:cNvSpPr>
          <p:nvPr isPhoto="0" userDrawn="0"/>
        </p:nvSpPr>
        <p:spPr bwMode="auto">
          <a:xfrm>
            <a:off x="1974850" y="1628775"/>
            <a:ext cx="7845425" cy="461963"/>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just" defTabSz="914400">
              <a:lnSpc>
                <a:spcPct val="100000"/>
              </a:lnSpc>
              <a:spcBef>
                <a:spcPts val="0"/>
              </a:spcBef>
              <a:spcAft>
                <a:spcPts val="0"/>
              </a:spcAft>
              <a:buClrTx/>
              <a:buSzTx/>
              <a:buFontTx/>
              <a:buNone/>
              <a:defRPr/>
            </a:pPr>
            <a:endParaRPr lang="de-DE" sz="2400" b="0" i="0" u="none" strike="noStrike" cap="none" spc="0">
              <a:ln>
                <a:noFill/>
              </a:ln>
              <a:solidFill>
                <a:srgbClr val="000000"/>
              </a:solidFill>
              <a:latin typeface="TheSansCorrespondence"/>
              <a:ea typeface="SimSun"/>
              <a:cs typeface="+mn-cs"/>
            </a:endParaRPr>
          </a:p>
        </p:txBody>
      </p:sp>
      <p:sp>
        <p:nvSpPr>
          <p:cNvPr id="6" name="Rectangle 4" hidden="0"/>
          <p:cNvSpPr>
            <a:spLocks noChangeArrowheads="1"/>
          </p:cNvSpPr>
          <p:nvPr isPhoto="0" userDrawn="0"/>
        </p:nvSpPr>
        <p:spPr bwMode="auto">
          <a:xfrm>
            <a:off x="1524000" y="2640013"/>
            <a:ext cx="184150" cy="307975"/>
          </a:xfrm>
          <a:prstGeom prst="rect">
            <a:avLst/>
          </a:prstGeom>
          <a:noFill/>
          <a:ln>
            <a:noFill/>
          </a:ln>
        </p:spPr>
        <p:txBody>
          <a:bodyPr wrap="none" anchor="ct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l" defTabSz="914400">
              <a:lnSpc>
                <a:spcPct val="100000"/>
              </a:lnSpc>
              <a:spcBef>
                <a:spcPts val="0"/>
              </a:spcBef>
              <a:spcAft>
                <a:spcPts val="0"/>
              </a:spcAft>
              <a:buClrTx/>
              <a:buSzTx/>
              <a:buFontTx/>
              <a:buNone/>
              <a:defRPr/>
            </a:pPr>
            <a:endParaRPr lang="de-DE" sz="1400" b="0" i="0" u="none" strike="noStrike" cap="none" spc="0">
              <a:ln>
                <a:noFill/>
              </a:ln>
              <a:solidFill>
                <a:srgbClr val="000000"/>
              </a:solidFill>
              <a:latin typeface="Arial"/>
              <a:ea typeface="ヒラギノ角ゴ Pro W3"/>
              <a:cs typeface="+mn-cs"/>
            </a:endParaRPr>
          </a:p>
        </p:txBody>
      </p:sp>
      <p:sp>
        <p:nvSpPr>
          <p:cNvPr id="7" name="Rectangle 5" hidden="0"/>
          <p:cNvSpPr>
            <a:spLocks noChangeArrowheads="1"/>
          </p:cNvSpPr>
          <p:nvPr isPhoto="0" userDrawn="0"/>
        </p:nvSpPr>
        <p:spPr bwMode="auto">
          <a:xfrm>
            <a:off x="1747838" y="2794000"/>
            <a:ext cx="185737" cy="338138"/>
          </a:xfrm>
          <a:prstGeom prst="rect">
            <a:avLst/>
          </a:prstGeom>
          <a:noFill/>
          <a:ln>
            <a:noFill/>
          </a:ln>
        </p:spPr>
        <p:txBody>
          <a:bodyPr wrap="none">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ctr"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TheSansCorrespondence"/>
              <a:ea typeface="ヒラギノ角ゴ Pro W3"/>
              <a:cs typeface="+mn-cs"/>
            </a:endParaRPr>
          </a:p>
        </p:txBody>
      </p:sp>
      <p:sp>
        <p:nvSpPr>
          <p:cNvPr id="8" name="Rectangle 14" hidden="0"/>
          <p:cNvSpPr>
            <a:spLocks noChangeArrowheads="1"/>
          </p:cNvSpPr>
          <p:nvPr isPhoto="0" userDrawn="0"/>
        </p:nvSpPr>
        <p:spPr bwMode="auto">
          <a:xfrm>
            <a:off x="1524000" y="3908425"/>
            <a:ext cx="184150" cy="307975"/>
          </a:xfrm>
          <a:prstGeom prst="rect">
            <a:avLst/>
          </a:prstGeom>
          <a:noFill/>
          <a:ln>
            <a:noFill/>
          </a:ln>
        </p:spPr>
        <p:txBody>
          <a:bodyPr wrap="none" anchor="ct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l" defTabSz="914400">
              <a:lnSpc>
                <a:spcPct val="100000"/>
              </a:lnSpc>
              <a:spcBef>
                <a:spcPts val="0"/>
              </a:spcBef>
              <a:spcAft>
                <a:spcPts val="0"/>
              </a:spcAft>
              <a:buClrTx/>
              <a:buSzTx/>
              <a:buFontTx/>
              <a:buNone/>
              <a:defRPr/>
            </a:pPr>
            <a:endParaRPr lang="de-DE" sz="1400" b="0" i="0" u="none" strike="noStrike" cap="none" spc="0">
              <a:ln>
                <a:noFill/>
              </a:ln>
              <a:solidFill>
                <a:srgbClr val="000000"/>
              </a:solidFill>
              <a:latin typeface="Arial"/>
              <a:ea typeface="ヒラギノ角ゴ Pro W3"/>
              <a:cs typeface="+mn-cs"/>
            </a:endParaRPr>
          </a:p>
        </p:txBody>
      </p:sp>
      <p:sp>
        <p:nvSpPr>
          <p:cNvPr id="9" name="Text Box 16" hidden="0"/>
          <p:cNvSpPr>
            <a:spLocks noAdjustHandles="0" noChangeArrowheads="0"/>
          </p:cNvSpPr>
          <p:nvPr isPhoto="0" userDrawn="0"/>
        </p:nvSpPr>
        <p:spPr bwMode="auto">
          <a:xfrm>
            <a:off x="2439988" y="1989138"/>
            <a:ext cx="7312025" cy="338137"/>
          </a:xfrm>
          <a:prstGeom prst="rect">
            <a:avLst/>
          </a:prstGeom>
          <a:noFill/>
          <a:ln>
            <a:noFill/>
          </a:ln>
        </p:spPr>
        <p:txBody>
          <a:bodyPr>
            <a:spAutoFit/>
          </a:bodyP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marL="0" marR="0" lvl="0" indent="0" algn="ctr" defTabSz="914400">
              <a:lnSpc>
                <a:spcPct val="100000"/>
              </a:lnSpc>
              <a:spcBef>
                <a:spcPts val="0"/>
              </a:spcBef>
              <a:spcAft>
                <a:spcPts val="0"/>
              </a:spcAft>
              <a:buClrTx/>
              <a:buSzTx/>
              <a:buFontTx/>
              <a:buNone/>
              <a:defRPr/>
            </a:pPr>
            <a:endParaRPr lang="de-DE" sz="1600" b="0" i="0" u="none" strike="noStrike" cap="none" spc="0">
              <a:ln>
                <a:noFill/>
              </a:ln>
              <a:solidFill>
                <a:srgbClr val="000000"/>
              </a:solidFill>
              <a:latin typeface="TheSansCorrespondence"/>
              <a:ea typeface="ヒラギノ角ゴ Pro W3"/>
              <a:cs typeface="Arial"/>
            </a:endParaRPr>
          </a:p>
        </p:txBody>
      </p:sp>
      <p:sp>
        <p:nvSpPr>
          <p:cNvPr id="10" name="Text Box 17" hidden="0"/>
          <p:cNvSpPr>
            <a:spLocks noAdjustHandles="0" noChangeArrowheads="0"/>
          </p:cNvSpPr>
          <p:nvPr isPhoto="0" userDrawn="0"/>
        </p:nvSpPr>
        <p:spPr bwMode="auto">
          <a:xfrm>
            <a:off x="5252643" y="2144725"/>
            <a:ext cx="6244032" cy="3970318"/>
          </a:xfrm>
          <a:prstGeom prst="rect">
            <a:avLst/>
          </a:prstGeom>
          <a:noFill/>
          <a:ln>
            <a:noFill/>
          </a:ln>
        </p:spPr>
        <p:txBody>
          <a:bodyPr wrap="square">
            <a:spAutoFit/>
          </a:bodyPr>
          <a:lstStyle>
            <a:lvl1pPr marL="363538" indent="-363538">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marL="0" marR="0" lvl="0" indent="0" algn="l" defTabSz="914400">
              <a:lnSpc>
                <a:spcPct val="100000"/>
              </a:lnSpc>
              <a:spcBef>
                <a:spcPts val="0"/>
              </a:spcBef>
              <a:spcAft>
                <a:spcPts val="0"/>
              </a:spcAft>
              <a:buClrTx/>
              <a:buSzTx/>
              <a:buFontTx/>
              <a:buNone/>
              <a:defRPr/>
            </a:pPr>
            <a:r>
              <a:rPr lang="de-DE" sz="2000" b="0" i="0" u="none" strike="noStrike" cap="none" spc="0">
                <a:ln>
                  <a:noFill/>
                </a:ln>
                <a:solidFill>
                  <a:srgbClr val="000000"/>
                </a:solidFill>
                <a:latin typeface="Calibri"/>
                <a:ea typeface="+mn-ea"/>
                <a:cs typeface="Calibri"/>
              </a:rPr>
              <a:t>„Soziale Innovationen umfassen neue soziale Praktiken und Organisationsmodelle, die darauf abzielen, für die Herausforderungen unserer Gesellschaft tragfähige und nachhaltige Lösungen zu finden.“</a:t>
            </a:r>
            <a:endParaRPr/>
          </a:p>
          <a:p>
            <a:pPr marL="0" marR="0" lvl="0" indent="0" algn="l" defTabSz="914400">
              <a:lnSpc>
                <a:spcPct val="100000"/>
              </a:lnSpc>
              <a:spcBef>
                <a:spcPts val="0"/>
              </a:spcBef>
              <a:spcAft>
                <a:spcPts val="0"/>
              </a:spcAft>
              <a:buClrTx/>
              <a:buSzTx/>
              <a:buFontTx/>
              <a:buNone/>
              <a:defRPr/>
            </a:pPr>
            <a:endParaRPr lang="de-DE" sz="2000" b="0" i="0" u="none" strike="noStrike" cap="none" spc="0">
              <a:ln>
                <a:noFill/>
              </a:ln>
              <a:solidFill>
                <a:srgbClr val="000000"/>
              </a:solidFill>
              <a:latin typeface="Calibri"/>
              <a:ea typeface="+mn-ea"/>
              <a:cs typeface="Calibri"/>
            </a:endParaRPr>
          </a:p>
          <a:p>
            <a:pPr marL="0" marR="0" lvl="0" indent="0" algn="l" defTabSz="914400">
              <a:lnSpc>
                <a:spcPct val="100000"/>
              </a:lnSpc>
              <a:spcBef>
                <a:spcPts val="0"/>
              </a:spcBef>
              <a:spcAft>
                <a:spcPts val="0"/>
              </a:spcAft>
              <a:buClrTx/>
              <a:buSzTx/>
              <a:buFontTx/>
              <a:buNone/>
              <a:defRPr/>
            </a:pPr>
            <a:r>
              <a:rPr lang="de-DE" sz="2000" b="0" i="0" u="none" strike="noStrike" cap="none" spc="0">
                <a:ln>
                  <a:noFill/>
                </a:ln>
                <a:solidFill>
                  <a:srgbClr val="000000"/>
                </a:solidFill>
                <a:latin typeface="Calibri"/>
                <a:ea typeface="+mn-ea"/>
                <a:cs typeface="Calibri"/>
              </a:rPr>
              <a:t>„Solche sozialen Innovationen können vom technologischen Fortschritt hervorgerufen werden, ihn komplementär ergänzen oder auch unabhängig von ihm entstehen. Sie können einen wichtigen Beitrag zur Bewältigung gesellschaftlicher Herausforderungen leisten.“</a:t>
            </a:r>
            <a:endParaRPr/>
          </a:p>
          <a:p>
            <a:pPr marL="0" marR="0" lvl="0" indent="0" algn="l" defTabSz="914400">
              <a:lnSpc>
                <a:spcPct val="100000"/>
              </a:lnSpc>
              <a:spcBef>
                <a:spcPts val="0"/>
              </a:spcBef>
              <a:spcAft>
                <a:spcPts val="0"/>
              </a:spcAft>
              <a:buClrTx/>
              <a:buSzTx/>
              <a:buFontTx/>
              <a:buNone/>
              <a:defRPr/>
            </a:pPr>
            <a:br>
              <a:rPr lang="de-DE" sz="2000" b="0" i="0" u="none" strike="noStrike" cap="none" spc="0">
                <a:ln>
                  <a:noFill/>
                </a:ln>
                <a:solidFill>
                  <a:srgbClr val="000000"/>
                </a:solidFill>
                <a:latin typeface="Calibri"/>
                <a:ea typeface="+mn-ea"/>
                <a:cs typeface="Calibri"/>
              </a:rPr>
            </a:br>
            <a:r>
              <a:rPr lang="de-DE" sz="1200" b="0" i="0" u="none" strike="noStrike" cap="none" spc="0">
                <a:ln>
                  <a:noFill/>
                </a:ln>
                <a:solidFill>
                  <a:srgbClr val="000000"/>
                </a:solidFill>
                <a:latin typeface="Calibri"/>
                <a:ea typeface="+mn-ea"/>
                <a:cs typeface="Calibri"/>
              </a:rPr>
              <a:t>https://www.hightech-forum.de/beratungsthemen/soziale-innovationen/</a:t>
            </a:r>
            <a:endParaRPr/>
          </a:p>
        </p:txBody>
      </p:sp>
      <p:pic>
        <p:nvPicPr>
          <p:cNvPr id="11" name="Grafik 2" hidden="0"/>
          <p:cNvPicPr>
            <a:picLocks noChangeAspect="1"/>
          </p:cNvPicPr>
          <p:nvPr isPhoto="0" userDrawn="0"/>
        </p:nvPicPr>
        <p:blipFill>
          <a:blip r:embed="rId2"/>
          <a:stretch/>
        </p:blipFill>
        <p:spPr bwMode="auto">
          <a:xfrm>
            <a:off x="623888" y="2480656"/>
            <a:ext cx="4480891" cy="2520500"/>
          </a:xfrm>
          <a:prstGeom prst="rect">
            <a:avLst/>
          </a:prstGeom>
        </p:spPr>
      </p:pic>
      <p:sp>
        <p:nvSpPr>
          <p:cNvPr id="12" name="Textfeld 9" hidden="0"/>
          <p:cNvSpPr>
            <a:spLocks noAdjustHandles="0" noChangeArrowheads="0"/>
          </p:cNvSpPr>
          <p:nvPr isPhoto="0" userDrawn="0"/>
        </p:nvSpPr>
        <p:spPr bwMode="auto">
          <a:xfrm>
            <a:off x="623888" y="6287486"/>
            <a:ext cx="1683281" cy="276999"/>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de-DE" sz="1200" b="0" i="1" u="none" strike="noStrike" cap="none" spc="0">
                <a:ln>
                  <a:noFill/>
                </a:ln>
                <a:solidFill>
                  <a:srgbClr val="000000"/>
                </a:solidFill>
                <a:latin typeface="Calibri"/>
                <a:ea typeface="+mn-ea"/>
                <a:cs typeface="+mn-cs"/>
              </a:rPr>
              <a:t>Prof. Dr. Jürgen </a:t>
            </a:r>
            <a:r>
              <a:rPr lang="de-DE" sz="1200" b="0" i="1" u="none" strike="noStrike" cap="none" spc="0">
                <a:ln>
                  <a:noFill/>
                </a:ln>
                <a:solidFill>
                  <a:srgbClr val="000000"/>
                </a:solidFill>
                <a:latin typeface="Calibri"/>
                <a:ea typeface="+mn-ea"/>
                <a:cs typeface="+mn-cs"/>
              </a:rPr>
              <a:t>Howaldt</a:t>
            </a:r>
            <a:endParaRPr lang="de-DE" sz="1200" b="0" i="1" u="none" strike="noStrike" cap="none" spc="0">
              <a:ln>
                <a:noFill/>
              </a:ln>
              <a:solidFill>
                <a:srgbClr val="000000"/>
              </a:solidFill>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3" hidden="0"/>
          <p:cNvSpPr>
            <a:spLocks noChangeArrowheads="1"/>
          </p:cNvSpPr>
          <p:nvPr isPhoto="0" userDrawn="0"/>
        </p:nvSpPr>
        <p:spPr bwMode="auto">
          <a:xfrm>
            <a:off x="1847849" y="1683973"/>
            <a:ext cx="8496300" cy="4321175"/>
          </a:xfrm>
          <a:prstGeom prst="rect">
            <a:avLst/>
          </a:prstGeom>
          <a:noFill/>
          <a:ln>
            <a:noFill/>
          </a:ln>
        </p:spPr>
        <p:txBody>
          <a:bodyPr wrap="none"/>
          <a:lstStyle>
            <a:lvl1pPr>
              <a:spcBef>
                <a:spcPts val="0"/>
              </a:spcBef>
              <a:buClr>
                <a:srgbClr val="CC0000"/>
              </a:buClr>
              <a:buFont typeface="Wingdings"/>
              <a:buChar char="§"/>
              <a:defRPr sz="2000">
                <a:solidFill>
                  <a:schemeClr val="tx1"/>
                </a:solidFill>
                <a:latin typeface="TheSansCorrespondence"/>
                <a:ea typeface="ヒラギノ角ゴ Pro W3"/>
              </a:defRPr>
            </a:lvl1pPr>
            <a:lvl2pPr>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spcBef>
                <a:spcPts val="0"/>
              </a:spcBef>
              <a:buClrTx/>
              <a:buFontTx/>
              <a:buNone/>
              <a:defRPr/>
            </a:pPr>
            <a:r>
              <a:rPr lang="de-DE" sz="1800" b="1">
                <a:latin typeface="Calibri"/>
                <a:cs typeface="Arial"/>
              </a:rPr>
              <a:t>verändern</a:t>
            </a:r>
            <a:r>
              <a:rPr lang="de-DE" sz="1800">
                <a:latin typeface="Calibri"/>
                <a:cs typeface="Arial"/>
              </a:rPr>
              <a:t> </a:t>
            </a:r>
            <a:r>
              <a:rPr lang="de-DE" sz="1800" b="1">
                <a:latin typeface="Calibri"/>
                <a:cs typeface="Arial"/>
              </a:rPr>
              <a:t>die Art und Weise</a:t>
            </a:r>
            <a:r>
              <a:rPr lang="de-DE" sz="1800">
                <a:latin typeface="Calibri"/>
                <a:cs typeface="Arial"/>
              </a:rPr>
              <a:t>, wie wir </a:t>
            </a:r>
            <a:endParaRPr/>
          </a:p>
          <a:p>
            <a:pPr lvl="1">
              <a:spcBef>
                <a:spcPts val="0"/>
              </a:spcBef>
              <a:buClrTx/>
              <a:buFontTx/>
              <a:buNone/>
              <a:defRPr/>
            </a:pPr>
            <a:r>
              <a:rPr lang="de-DE">
                <a:latin typeface="Calibri"/>
                <a:cs typeface="Arial"/>
              </a:rPr>
              <a:t>zusammenleben (Wohngemeinschaften), </a:t>
            </a:r>
            <a:endParaRPr/>
          </a:p>
          <a:p>
            <a:pPr lvl="1">
              <a:spcBef>
                <a:spcPts val="0"/>
              </a:spcBef>
              <a:buClrTx/>
              <a:buFontTx/>
              <a:buNone/>
              <a:defRPr/>
            </a:pPr>
            <a:r>
              <a:rPr lang="de-DE">
                <a:latin typeface="Calibri"/>
                <a:cs typeface="Arial"/>
              </a:rPr>
              <a:t>arbeiten (Teamarbeit, Telearbeit), </a:t>
            </a:r>
            <a:endParaRPr/>
          </a:p>
          <a:p>
            <a:pPr lvl="1">
              <a:spcBef>
                <a:spcPts val="0"/>
              </a:spcBef>
              <a:buClrTx/>
              <a:buFontTx/>
              <a:buNone/>
              <a:defRPr/>
            </a:pPr>
            <a:r>
              <a:rPr lang="de-DE">
                <a:latin typeface="Calibri"/>
                <a:cs typeface="Arial"/>
              </a:rPr>
              <a:t>konsumieren (Car-Sharing), </a:t>
            </a:r>
            <a:endParaRPr/>
          </a:p>
          <a:p>
            <a:pPr lvl="1">
              <a:spcBef>
                <a:spcPts val="0"/>
              </a:spcBef>
              <a:buClrTx/>
              <a:buFontTx/>
              <a:buNone/>
              <a:defRPr/>
            </a:pPr>
            <a:r>
              <a:rPr lang="de-DE">
                <a:latin typeface="Calibri"/>
                <a:cs typeface="Arial"/>
              </a:rPr>
              <a:t>Wohlstand verteilen (progressive Steuergesetzgebung). </a:t>
            </a:r>
            <a:endParaRPr/>
          </a:p>
          <a:p>
            <a:pPr>
              <a:spcBef>
                <a:spcPts val="0"/>
              </a:spcBef>
              <a:buClrTx/>
              <a:buFontTx/>
              <a:buNone/>
              <a:defRPr/>
            </a:pPr>
            <a:endParaRPr lang="de-DE" sz="1800">
              <a:latin typeface="Calibri"/>
              <a:cs typeface="Arial"/>
            </a:endParaRPr>
          </a:p>
          <a:p>
            <a:pPr>
              <a:spcBef>
                <a:spcPts val="0"/>
              </a:spcBef>
              <a:buClrTx/>
              <a:buFontTx/>
              <a:buNone/>
              <a:defRPr/>
            </a:pPr>
            <a:r>
              <a:rPr lang="de-DE" sz="1800">
                <a:latin typeface="Calibri"/>
                <a:cs typeface="Arial"/>
              </a:rPr>
              <a:t>werden </a:t>
            </a:r>
            <a:r>
              <a:rPr lang="de-DE" sz="1800" b="1">
                <a:latin typeface="Calibri"/>
                <a:cs typeface="Arial"/>
              </a:rPr>
              <a:t>initiiert</a:t>
            </a:r>
            <a:r>
              <a:rPr lang="de-DE" sz="1800">
                <a:latin typeface="Calibri"/>
                <a:cs typeface="Arial"/>
              </a:rPr>
              <a:t> </a:t>
            </a:r>
            <a:r>
              <a:rPr lang="de-DE" sz="1800" b="1">
                <a:latin typeface="Calibri"/>
                <a:cs typeface="Arial"/>
              </a:rPr>
              <a:t>in verschiedenen Sektoren</a:t>
            </a:r>
            <a:r>
              <a:rPr lang="de-DE" sz="1800">
                <a:latin typeface="Calibri"/>
                <a:cs typeface="Arial"/>
              </a:rPr>
              <a:t>:</a:t>
            </a:r>
            <a:endParaRPr/>
          </a:p>
          <a:p>
            <a:pPr lvl="1">
              <a:spcBef>
                <a:spcPts val="0"/>
              </a:spcBef>
              <a:buClrTx/>
              <a:buFontTx/>
              <a:buNone/>
              <a:defRPr/>
            </a:pPr>
            <a:r>
              <a:rPr lang="de-DE">
                <a:latin typeface="Calibri"/>
                <a:cs typeface="Arial"/>
              </a:rPr>
              <a:t>in der Zivilgesellschaft (Urban </a:t>
            </a:r>
            <a:r>
              <a:rPr lang="de-DE">
                <a:latin typeface="Calibri"/>
                <a:cs typeface="Arial"/>
              </a:rPr>
              <a:t>Farming</a:t>
            </a:r>
            <a:r>
              <a:rPr lang="de-DE">
                <a:latin typeface="Calibri"/>
                <a:cs typeface="Arial"/>
              </a:rPr>
              <a:t>), </a:t>
            </a:r>
            <a:endParaRPr/>
          </a:p>
          <a:p>
            <a:pPr lvl="1">
              <a:spcBef>
                <a:spcPts val="0"/>
              </a:spcBef>
              <a:buClrTx/>
              <a:buFontTx/>
              <a:buNone/>
              <a:defRPr/>
            </a:pPr>
            <a:r>
              <a:rPr lang="de-DE">
                <a:latin typeface="Calibri"/>
                <a:cs typeface="Arial"/>
              </a:rPr>
              <a:t>der Politik (Elternzeit), </a:t>
            </a:r>
            <a:endParaRPr/>
          </a:p>
          <a:p>
            <a:pPr lvl="1">
              <a:spcBef>
                <a:spcPts val="0"/>
              </a:spcBef>
              <a:buClrTx/>
              <a:buFontTx/>
              <a:buNone/>
              <a:defRPr/>
            </a:pPr>
            <a:r>
              <a:rPr lang="de-DE">
                <a:latin typeface="Calibri"/>
                <a:cs typeface="Arial"/>
              </a:rPr>
              <a:t>der Wirtschaft (Mikrokredite, Kurzarbeit) </a:t>
            </a:r>
            <a:endParaRPr/>
          </a:p>
          <a:p>
            <a:pPr lvl="1">
              <a:spcBef>
                <a:spcPts val="0"/>
              </a:spcBef>
              <a:buClrTx/>
              <a:buFontTx/>
              <a:buNone/>
              <a:defRPr/>
            </a:pPr>
            <a:r>
              <a:rPr lang="de-DE">
                <a:latin typeface="Calibri"/>
                <a:cs typeface="Arial"/>
              </a:rPr>
              <a:t>entstehen häufig zwischen diesen Sektoren .</a:t>
            </a:r>
            <a:endParaRPr/>
          </a:p>
          <a:p>
            <a:pPr lvl="1">
              <a:spcBef>
                <a:spcPts val="0"/>
              </a:spcBef>
              <a:buClrTx/>
              <a:buFontTx/>
              <a:buNone/>
              <a:defRPr/>
            </a:pPr>
            <a:endParaRPr lang="de-DE">
              <a:latin typeface="Calibri"/>
              <a:cs typeface="Arial"/>
            </a:endParaRPr>
          </a:p>
          <a:p>
            <a:pPr>
              <a:spcBef>
                <a:spcPts val="0"/>
              </a:spcBef>
              <a:buClrTx/>
              <a:buFontTx/>
              <a:buNone/>
              <a:defRPr/>
            </a:pPr>
            <a:r>
              <a:rPr lang="de-DE" sz="1800">
                <a:latin typeface="Calibri"/>
                <a:cs typeface="Arial"/>
              </a:rPr>
              <a:t>sorgen für </a:t>
            </a:r>
            <a:r>
              <a:rPr lang="de-DE" sz="1800" b="1">
                <a:latin typeface="Calibri"/>
                <a:cs typeface="Arial"/>
              </a:rPr>
              <a:t>neue Formen der Zusammenarbeit </a:t>
            </a:r>
            <a:r>
              <a:rPr lang="de-DE" sz="1800">
                <a:latin typeface="Calibri"/>
                <a:cs typeface="Arial"/>
              </a:rPr>
              <a:t>zwischen </a:t>
            </a:r>
            <a:endParaRPr/>
          </a:p>
          <a:p>
            <a:pPr lvl="1">
              <a:spcBef>
                <a:spcPts val="0"/>
              </a:spcBef>
              <a:buClrTx/>
              <a:buFontTx/>
              <a:buNone/>
              <a:defRPr/>
            </a:pPr>
            <a:r>
              <a:rPr lang="de-DE">
                <a:latin typeface="Calibri"/>
                <a:cs typeface="Arial"/>
              </a:rPr>
              <a:t>Menschen (Co-</a:t>
            </a:r>
            <a:r>
              <a:rPr lang="de-DE">
                <a:latin typeface="Calibri"/>
                <a:cs typeface="Arial"/>
              </a:rPr>
              <a:t>working</a:t>
            </a:r>
            <a:r>
              <a:rPr lang="de-DE">
                <a:latin typeface="Calibri"/>
                <a:cs typeface="Arial"/>
              </a:rPr>
              <a:t>-Büros), </a:t>
            </a:r>
            <a:endParaRPr/>
          </a:p>
          <a:p>
            <a:pPr lvl="1">
              <a:spcBef>
                <a:spcPts val="0"/>
              </a:spcBef>
              <a:buClrTx/>
              <a:buFontTx/>
              <a:buNone/>
              <a:defRPr/>
            </a:pPr>
            <a:r>
              <a:rPr lang="de-DE">
                <a:latin typeface="Calibri"/>
                <a:cs typeface="Arial"/>
              </a:rPr>
              <a:t>Organisationen (Private-Public-</a:t>
            </a:r>
            <a:r>
              <a:rPr lang="de-DE">
                <a:latin typeface="Calibri"/>
                <a:cs typeface="Arial"/>
              </a:rPr>
              <a:t>Partnerships</a:t>
            </a:r>
            <a:r>
              <a:rPr lang="de-DE">
                <a:latin typeface="Calibri"/>
                <a:cs typeface="Arial"/>
              </a:rPr>
              <a:t>)</a:t>
            </a:r>
            <a:endParaRPr/>
          </a:p>
          <a:p>
            <a:pPr lvl="1">
              <a:spcBef>
                <a:spcPts val="0"/>
              </a:spcBef>
              <a:buClrTx/>
              <a:buFontTx/>
              <a:buNone/>
              <a:defRPr/>
            </a:pPr>
            <a:r>
              <a:rPr lang="de-DE">
                <a:latin typeface="Calibri"/>
                <a:cs typeface="Arial"/>
              </a:rPr>
              <a:t>Staaten (Freizügigkeitsabkommen). </a:t>
            </a:r>
            <a:endParaRPr/>
          </a:p>
          <a:p>
            <a:pPr>
              <a:spcBef>
                <a:spcPts val="0"/>
              </a:spcBef>
              <a:buClrTx/>
              <a:buFontTx/>
              <a:buNone/>
              <a:defRPr/>
            </a:pPr>
            <a:endParaRPr lang="de-DE" sz="1800">
              <a:latin typeface="Calibri"/>
              <a:cs typeface="Arial"/>
            </a:endParaRPr>
          </a:p>
        </p:txBody>
      </p:sp>
      <p:sp>
        <p:nvSpPr>
          <p:cNvPr id="5" name="Rectangle 2" hidden="0"/>
          <p:cNvSpPr>
            <a:spLocks noAdjustHandles="0" noChangeArrowheads="0"/>
          </p:cNvSpPr>
          <p:nvPr isPhoto="0" userDrawn="0"/>
        </p:nvSpPr>
        <p:spPr bwMode="auto">
          <a:xfrm>
            <a:off x="1847849" y="1044141"/>
            <a:ext cx="8275640" cy="702214"/>
          </a:xfrm>
          <a:prstGeom prst="rect">
            <a:avLst/>
          </a:prstGeom>
          <a:noFill/>
          <a:ln>
            <a:noFill/>
          </a:ln>
        </p:spPr>
        <p:txBody>
          <a:bodyPr anchor="ctr"/>
          <a:lstStyle>
            <a:lvl1pPr>
              <a:spcBef>
                <a:spcPts val="0"/>
              </a:spcBef>
              <a:buClr>
                <a:srgbClr val="CC0000"/>
              </a:buClr>
              <a:buFont typeface="Wingdings"/>
              <a:buChar char="§"/>
              <a:defRPr sz="2000">
                <a:solidFill>
                  <a:schemeClr val="tx1"/>
                </a:solidFill>
                <a:latin typeface="TheSansCorrespondence"/>
                <a:ea typeface="ヒラギノ角ゴ Pro W3"/>
              </a:defRPr>
            </a:lvl1pPr>
            <a:lvl2pPr marL="742950" indent="-285750">
              <a:spcBef>
                <a:spcPts val="0"/>
              </a:spcBef>
              <a:buClr>
                <a:srgbClr val="CC0000"/>
              </a:buClr>
              <a:buFont typeface="Wingdings"/>
              <a:buChar char="§"/>
              <a:defRPr>
                <a:solidFill>
                  <a:schemeClr val="tx1"/>
                </a:solidFill>
                <a:latin typeface="TheSansCorrespondence"/>
                <a:ea typeface="ヒラギノ角ゴ Pro W3"/>
              </a:defRPr>
            </a:lvl2pPr>
            <a:lvl3pPr marL="1143000" indent="-228600">
              <a:spcBef>
                <a:spcPts val="0"/>
              </a:spcBef>
              <a:buClr>
                <a:srgbClr val="CC0000"/>
              </a:buClr>
              <a:buFont typeface="Wingdings"/>
              <a:buChar char="§"/>
              <a:defRPr sz="1400">
                <a:solidFill>
                  <a:schemeClr val="tx1"/>
                </a:solidFill>
                <a:latin typeface="TheSansCorrespondence"/>
                <a:ea typeface="ヒラギノ角ゴ Pro W3"/>
              </a:defRPr>
            </a:lvl3pPr>
            <a:lvl4pPr marL="1600200" indent="-228600">
              <a:spcBef>
                <a:spcPts val="0"/>
              </a:spcBef>
              <a:buClr>
                <a:srgbClr val="CC0000"/>
              </a:buClr>
              <a:buFont typeface="Wingdings"/>
              <a:buChar char="§"/>
              <a:defRPr sz="1400">
                <a:solidFill>
                  <a:schemeClr val="tx1"/>
                </a:solidFill>
                <a:latin typeface="TheSansCorrespondence"/>
                <a:ea typeface="ヒラギノ角ゴ Pro W3"/>
              </a:defRPr>
            </a:lvl4pPr>
            <a:lvl5pPr marL="2057400" indent="-228600">
              <a:spcBef>
                <a:spcPts val="0"/>
              </a:spcBef>
              <a:buClr>
                <a:srgbClr val="CC0000"/>
              </a:buClr>
              <a:buFont typeface="Wingdings"/>
              <a:buChar char="§"/>
              <a:defRPr sz="1400">
                <a:solidFill>
                  <a:schemeClr val="tx1"/>
                </a:solidFill>
                <a:latin typeface="TheSansCorrespondence"/>
                <a:ea typeface="ヒラギノ角ゴ Pro W3"/>
              </a:defRPr>
            </a:lvl5pPr>
            <a:lvl6pPr marL="25146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6pPr>
            <a:lvl7pPr marL="29718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7pPr>
            <a:lvl8pPr marL="34290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8pPr>
            <a:lvl9pPr marL="3886200" indent="-228600">
              <a:spcBef>
                <a:spcPts val="0"/>
              </a:spcBef>
              <a:spcAft>
                <a:spcPts val="0"/>
              </a:spcAft>
              <a:buClr>
                <a:srgbClr val="CC0000"/>
              </a:buClr>
              <a:buFont typeface="Wingdings"/>
              <a:buChar char="§"/>
              <a:defRPr sz="1400">
                <a:solidFill>
                  <a:schemeClr val="tx1"/>
                </a:solidFill>
                <a:latin typeface="TheSansCorrespondence"/>
                <a:ea typeface="ヒラギノ角ゴ Pro W3"/>
              </a:defRPr>
            </a:lvl9pPr>
          </a:lstStyle>
          <a:p>
            <a:pPr algn="ctr">
              <a:spcBef>
                <a:spcPts val="0"/>
              </a:spcBef>
              <a:buClrTx/>
              <a:buNone/>
              <a:defRPr/>
            </a:pPr>
            <a:r>
              <a:rPr lang="de-DE" sz="2800" b="1">
                <a:solidFill>
                  <a:srgbClr val="CC0000"/>
                </a:solidFill>
                <a:latin typeface="Calibri"/>
                <a:cs typeface="Arial"/>
              </a:rPr>
              <a:t>Soziale Innovationen sind neue soziale Praktiken, sie …</a:t>
            </a:r>
            <a:endParaRPr/>
          </a:p>
        </p:txBody>
      </p:sp>
      <p:pic>
        <p:nvPicPr>
          <p:cNvPr id="6" name="Picture 4" descr="C:\Users\Michal Schwarz\Desktop\ts1535g.jpg" hidden="0"/>
          <p:cNvPicPr>
            <a:picLocks noChangeAspect="1" noChangeArrowheads="1"/>
          </p:cNvPicPr>
          <p:nvPr isPhoto="0" userDrawn="0"/>
        </p:nvPicPr>
        <p:blipFill>
          <a:blip r:embed="rId3"/>
          <a:stretch/>
        </p:blipFill>
        <p:spPr bwMode="auto">
          <a:xfrm>
            <a:off x="8112126" y="1849072"/>
            <a:ext cx="2232025" cy="3767138"/>
          </a:xfrm>
          <a:prstGeom prst="rect">
            <a:avLst/>
          </a:prstGeom>
          <a:noFill/>
          <a:ln>
            <a:noFill/>
          </a:ln>
        </p:spPr>
      </p:pic>
      <p:sp>
        <p:nvSpPr>
          <p:cNvPr id="7" name="Fußzeilenplatzhalter 1" hidden="0"/>
          <p:cNvSpPr>
            <a:spLocks noAdjustHandles="0" noChangeArrowheads="0"/>
          </p:cNvSpPr>
          <p:nvPr isPhoto="0" userDrawn="0"/>
        </p:nvSpPr>
        <p:spPr bwMode="auto">
          <a:xfrm>
            <a:off x="549275" y="6310353"/>
            <a:ext cx="2133600" cy="365125"/>
          </a:xfrm>
          <a:prstGeom prst="rect">
            <a:avLst/>
          </a:prstGeom>
          <a:noFill/>
        </p:spPr>
        <p:txBody>
          <a:bodyPr/>
          <a:lstStyle>
            <a:defPPr>
              <a:defRPr lang="de-DE"/>
            </a:defPPr>
            <a:lvl1pPr algn="l">
              <a:spcBef>
                <a:spcPts val="0"/>
              </a:spcBef>
              <a:spcAft>
                <a:spcPts val="0"/>
              </a:spcAft>
              <a:buClr>
                <a:srgbClr val="CC0000"/>
              </a:buClr>
              <a:buFont typeface="Wingdings"/>
              <a:buChar char="§"/>
              <a:defRPr sz="2000">
                <a:solidFill>
                  <a:schemeClr val="tx1"/>
                </a:solidFill>
                <a:latin typeface="TheSansCorrespondence"/>
                <a:ea typeface="ヒラギノ角ゴ Pro W3"/>
                <a:cs typeface="+mn-cs"/>
              </a:defRPr>
            </a:lvl1pPr>
            <a:lvl2pPr marL="742950" indent="-285750" algn="l">
              <a:spcBef>
                <a:spcPts val="0"/>
              </a:spcBef>
              <a:spcAft>
                <a:spcPts val="0"/>
              </a:spcAft>
              <a:buClr>
                <a:srgbClr val="CC0000"/>
              </a:buClr>
              <a:buFont typeface="Wingdings"/>
              <a:buChar char="§"/>
              <a:defRPr>
                <a:solidFill>
                  <a:schemeClr val="tx1"/>
                </a:solidFill>
                <a:latin typeface="TheSansCorrespondence"/>
                <a:ea typeface="ヒラギノ角ゴ Pro W3"/>
                <a:cs typeface="+mn-cs"/>
              </a:defRPr>
            </a:lvl2pPr>
            <a:lvl3pPr marL="11430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3pPr>
            <a:lvl4pPr marL="16002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4pPr>
            <a:lvl5pPr marL="2057400" indent="-228600" algn="l">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5pPr>
            <a:lvl6pPr marL="25146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6pPr>
            <a:lvl7pPr marL="29718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7pPr>
            <a:lvl8pPr marL="34290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8pPr>
            <a:lvl9pPr marL="3886200" indent="-228600" algn="l" defTabSz="914400">
              <a:spcBef>
                <a:spcPts val="0"/>
              </a:spcBef>
              <a:spcAft>
                <a:spcPts val="0"/>
              </a:spcAft>
              <a:buClr>
                <a:srgbClr val="CC0000"/>
              </a:buClr>
              <a:buFont typeface="Wingdings"/>
              <a:buChar char="§"/>
              <a:defRPr sz="1400">
                <a:solidFill>
                  <a:schemeClr val="tx1"/>
                </a:solidFill>
                <a:latin typeface="TheSansCorrespondence"/>
                <a:ea typeface="ヒラギノ角ゴ Pro W3"/>
                <a:cs typeface="+mn-cs"/>
              </a:defRPr>
            </a:lvl9pPr>
          </a:lstStyle>
          <a:p>
            <a:pPr>
              <a:spcBef>
                <a:spcPts val="0"/>
              </a:spcBef>
              <a:buClrTx/>
              <a:buFontTx/>
              <a:buNone/>
              <a:defRPr/>
            </a:pPr>
            <a:r>
              <a:rPr lang="de-DE" sz="1200">
                <a:latin typeface="Calibri"/>
              </a:rPr>
              <a:t>Prof. Dr. Jürgen </a:t>
            </a:r>
            <a:r>
              <a:rPr lang="de-DE" sz="1200">
                <a:latin typeface="Calibri"/>
              </a:rPr>
              <a:t>Howaldt</a:t>
            </a:r>
            <a:endParaRPr lang="de-DE" sz="1200">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Picture 2" descr="C:\Users\Eckhardt\Desktop\WorldRegions.PNG" hidden="0"/>
          <p:cNvPicPr>
            <a:picLocks noChangeAspect="1" noChangeArrowheads="1"/>
          </p:cNvPicPr>
          <p:nvPr isPhoto="0" userDrawn="0"/>
        </p:nvPicPr>
        <p:blipFill>
          <a:blip r:embed="rId2"/>
          <a:stretch/>
        </p:blipFill>
        <p:spPr bwMode="auto">
          <a:xfrm>
            <a:off x="3267075" y="1419225"/>
            <a:ext cx="7205663" cy="4602163"/>
          </a:xfrm>
          <a:prstGeom prst="rect">
            <a:avLst/>
          </a:prstGeom>
          <a:noFill/>
          <a:ln>
            <a:noFill/>
          </a:ln>
        </p:spPr>
      </p:pic>
      <p:sp>
        <p:nvSpPr>
          <p:cNvPr id="5" name="Titel 2" hidden="0"/>
          <p:cNvSpPr>
            <a:spLocks noAdjustHandles="0" noChangeArrowheads="0"/>
          </p:cNvSpPr>
          <p:nvPr isPhoto="0" userDrawn="0"/>
        </p:nvSpPr>
        <p:spPr bwMode="auto">
          <a:xfrm rot="-613149">
            <a:off x="1733550" y="990600"/>
            <a:ext cx="5324475" cy="1193800"/>
          </a:xfrm>
          <a:prstGeom prst="rect">
            <a:avLst/>
          </a:prstGeom>
          <a:noFill/>
          <a:ln>
            <a:noFill/>
          </a:ln>
        </p:spPr>
        <p:txBody>
          <a:bodyPr lIns="0" tIns="0" rIns="0" bIns="0" anchor="b"/>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marL="0" marR="0" lvl="0" indent="0" algn="l" defTabSz="914400">
              <a:lnSpc>
                <a:spcPct val="80000"/>
              </a:lnSpc>
              <a:spcBef>
                <a:spcPts val="0"/>
              </a:spcBef>
              <a:spcAft>
                <a:spcPts val="0"/>
              </a:spcAft>
              <a:buClrTx/>
              <a:buSzTx/>
              <a:buFontTx/>
              <a:buNone/>
              <a:defRPr/>
            </a:pPr>
            <a:r>
              <a:rPr lang="de-DE" sz="2800" b="1" i="0" u="none" strike="noStrike" cap="none" spc="0">
                <a:ln>
                  <a:noFill/>
                </a:ln>
                <a:solidFill>
                  <a:srgbClr val="1B6674"/>
                </a:solidFill>
                <a:latin typeface="Calibri"/>
                <a:ea typeface="ヒラギノ角ゴ Pro W3"/>
                <a:cs typeface="+mn-cs"/>
              </a:rPr>
              <a:t>SI-DRIVE:</a:t>
            </a:r>
            <a:br>
              <a:rPr lang="de-DE" sz="2800" b="1" i="0" u="none" strike="noStrike" cap="none" spc="0">
                <a:ln>
                  <a:noFill/>
                </a:ln>
                <a:solidFill>
                  <a:srgbClr val="1B6674"/>
                </a:solidFill>
                <a:latin typeface="Calibri"/>
                <a:ea typeface="ヒラギノ角ゴ Pro W3"/>
                <a:cs typeface="+mn-cs"/>
              </a:rPr>
            </a:br>
            <a:r>
              <a:rPr lang="de-DE" sz="2800" b="1" i="0" u="none" strike="noStrike" cap="none" spc="0">
                <a:ln>
                  <a:noFill/>
                </a:ln>
                <a:solidFill>
                  <a:srgbClr val="1B6674"/>
                </a:solidFill>
                <a:latin typeface="Calibri"/>
                <a:ea typeface="ヒラギノ角ゴ Pro W3"/>
                <a:cs typeface="+mn-cs"/>
              </a:rPr>
              <a:t>1.005 Soziale Innovationen </a:t>
            </a:r>
            <a:br>
              <a:rPr lang="de-DE" sz="2800" b="1" i="0" u="none" strike="noStrike" cap="none" spc="0">
                <a:ln>
                  <a:noFill/>
                </a:ln>
                <a:solidFill>
                  <a:srgbClr val="1B6674"/>
                </a:solidFill>
                <a:latin typeface="Calibri"/>
                <a:ea typeface="ヒラギノ角ゴ Pro W3"/>
                <a:cs typeface="+mn-cs"/>
              </a:rPr>
            </a:br>
            <a:r>
              <a:rPr lang="de-DE" sz="2800" b="1" i="0" u="none" strike="noStrike" cap="none" spc="0">
                <a:ln>
                  <a:noFill/>
                </a:ln>
                <a:solidFill>
                  <a:srgbClr val="1B6674"/>
                </a:solidFill>
                <a:latin typeface="Calibri"/>
                <a:ea typeface="ヒラギノ角ゴ Pro W3"/>
                <a:cs typeface="+mn-cs"/>
              </a:rPr>
              <a:t>aus der ganzen Welt</a:t>
            </a:r>
            <a:endParaRPr/>
          </a:p>
        </p:txBody>
      </p:sp>
      <p:sp>
        <p:nvSpPr>
          <p:cNvPr id="6" name="Ellipse 1" hidden="0"/>
          <p:cNvSpPr/>
          <p:nvPr isPhoto="0" userDrawn="0"/>
        </p:nvSpPr>
        <p:spPr bwMode="auto">
          <a:xfrm>
            <a:off x="5656263" y="2624138"/>
            <a:ext cx="792162" cy="360362"/>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332</a:t>
            </a:r>
            <a:endParaRPr/>
          </a:p>
        </p:txBody>
      </p:sp>
      <p:sp>
        <p:nvSpPr>
          <p:cNvPr id="7" name="Ellipse 8" hidden="0"/>
          <p:cNvSpPr/>
          <p:nvPr isPhoto="0" userDrawn="0"/>
        </p:nvSpPr>
        <p:spPr bwMode="auto">
          <a:xfrm>
            <a:off x="6427788" y="4735513"/>
            <a:ext cx="792162" cy="360362"/>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76</a:t>
            </a:r>
            <a:endParaRPr/>
          </a:p>
        </p:txBody>
      </p:sp>
      <p:sp>
        <p:nvSpPr>
          <p:cNvPr id="8" name="Ellipse 9" hidden="0"/>
          <p:cNvSpPr/>
          <p:nvPr isPhoto="0" userDrawn="0"/>
        </p:nvSpPr>
        <p:spPr bwMode="auto">
          <a:xfrm>
            <a:off x="7824788" y="4356100"/>
            <a:ext cx="792162" cy="35877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20</a:t>
            </a:r>
            <a:endParaRPr/>
          </a:p>
        </p:txBody>
      </p:sp>
      <p:sp>
        <p:nvSpPr>
          <p:cNvPr id="9" name="Ellipse 11" hidden="0"/>
          <p:cNvSpPr/>
          <p:nvPr isPhoto="0" userDrawn="0"/>
        </p:nvSpPr>
        <p:spPr bwMode="auto">
          <a:xfrm>
            <a:off x="9767888" y="3781425"/>
            <a:ext cx="792162" cy="360363"/>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92</a:t>
            </a:r>
            <a:endParaRPr/>
          </a:p>
        </p:txBody>
      </p:sp>
      <p:sp>
        <p:nvSpPr>
          <p:cNvPr id="10" name="Ellipse 12" hidden="0"/>
          <p:cNvSpPr/>
          <p:nvPr isPhoto="0" userDrawn="0"/>
        </p:nvSpPr>
        <p:spPr bwMode="auto">
          <a:xfrm>
            <a:off x="8823325" y="2432050"/>
            <a:ext cx="720724" cy="35877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37</a:t>
            </a:r>
            <a:endParaRPr/>
          </a:p>
        </p:txBody>
      </p:sp>
      <p:sp>
        <p:nvSpPr>
          <p:cNvPr id="11" name="Ellipse 13" hidden="0"/>
          <p:cNvSpPr/>
          <p:nvPr isPhoto="0" userDrawn="0"/>
        </p:nvSpPr>
        <p:spPr bwMode="auto">
          <a:xfrm>
            <a:off x="7272338" y="2044700"/>
            <a:ext cx="792162" cy="35877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84</a:t>
            </a:r>
            <a:endParaRPr/>
          </a:p>
        </p:txBody>
      </p:sp>
      <p:sp>
        <p:nvSpPr>
          <p:cNvPr id="12" name="Ellipse 14" hidden="0"/>
          <p:cNvSpPr/>
          <p:nvPr isPhoto="0" userDrawn="0"/>
        </p:nvSpPr>
        <p:spPr bwMode="auto">
          <a:xfrm>
            <a:off x="6226175" y="1865313"/>
            <a:ext cx="792163" cy="360362"/>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114</a:t>
            </a:r>
            <a:endParaRPr/>
          </a:p>
        </p:txBody>
      </p:sp>
      <p:sp>
        <p:nvSpPr>
          <p:cNvPr id="13" name="Ellipse 15" hidden="0"/>
          <p:cNvSpPr/>
          <p:nvPr isPhoto="0" userDrawn="0"/>
        </p:nvSpPr>
        <p:spPr bwMode="auto">
          <a:xfrm>
            <a:off x="5468938" y="3762375"/>
            <a:ext cx="906462" cy="360363"/>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108</a:t>
            </a:r>
            <a:endParaRPr/>
          </a:p>
        </p:txBody>
      </p:sp>
      <p:sp>
        <p:nvSpPr>
          <p:cNvPr id="14" name="Ellipse 16" hidden="0"/>
          <p:cNvSpPr/>
          <p:nvPr isPhoto="0" userDrawn="0"/>
        </p:nvSpPr>
        <p:spPr bwMode="auto">
          <a:xfrm>
            <a:off x="3998913" y="2613025"/>
            <a:ext cx="792162" cy="358775"/>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34</a:t>
            </a:r>
            <a:endParaRPr/>
          </a:p>
        </p:txBody>
      </p:sp>
      <p:sp>
        <p:nvSpPr>
          <p:cNvPr id="15" name="Ellipse 17" hidden="0"/>
          <p:cNvSpPr/>
          <p:nvPr isPhoto="0" userDrawn="0"/>
        </p:nvSpPr>
        <p:spPr bwMode="auto">
          <a:xfrm>
            <a:off x="4943475" y="4745038"/>
            <a:ext cx="792163" cy="360362"/>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a:lnSpc>
                <a:spcPct val="100000"/>
              </a:lnSpc>
              <a:spcBef>
                <a:spcPts val="0"/>
              </a:spcBef>
              <a:spcAft>
                <a:spcPts val="0"/>
              </a:spcAft>
              <a:buClrTx/>
              <a:buSzTx/>
              <a:buFontTx/>
              <a:buNone/>
              <a:defRPr/>
            </a:pPr>
            <a:r>
              <a:rPr lang="de-DE" sz="1800" b="0" i="0" u="none" strike="noStrike" cap="none" spc="0">
                <a:ln>
                  <a:noFill/>
                </a:ln>
                <a:solidFill>
                  <a:srgbClr val="EBEDEF"/>
                </a:solidFill>
                <a:latin typeface="Calibri"/>
                <a:ea typeface="+mn-ea"/>
                <a:cs typeface="+mn-cs"/>
              </a:rPr>
              <a:t>52</a:t>
            </a:r>
            <a:endParaRPr/>
          </a:p>
        </p:txBody>
      </p:sp>
      <p:sp>
        <p:nvSpPr>
          <p:cNvPr id="16" name="Textfeld 18" hidden="0"/>
          <p:cNvSpPr>
            <a:spLocks noAdjustHandles="0" noChangeArrowheads="0"/>
          </p:cNvSpPr>
          <p:nvPr isPhoto="0" userDrawn="0"/>
        </p:nvSpPr>
        <p:spPr bwMode="auto">
          <a:xfrm>
            <a:off x="1827213" y="5743575"/>
            <a:ext cx="1439862" cy="276225"/>
          </a:xfrm>
          <a:prstGeom prst="rect">
            <a:avLst/>
          </a:prstGeom>
          <a:noFill/>
          <a:ln>
            <a:noFill/>
          </a:ln>
        </p:spPr>
        <p:txBody>
          <a:bodyPr lIns="0" tIns="0" rIns="0" bIns="0">
            <a:spAutoFit/>
          </a:bodyPr>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marL="0" marR="0" lvl="0" indent="0" algn="l" defTabSz="914400">
              <a:lnSpc>
                <a:spcPct val="100000"/>
              </a:lnSpc>
              <a:spcBef>
                <a:spcPts val="0"/>
              </a:spcBef>
              <a:spcAft>
                <a:spcPts val="0"/>
              </a:spcAft>
              <a:buClrTx/>
              <a:buSzTx/>
              <a:buFontTx/>
              <a:buNone/>
              <a:defRPr/>
            </a:pPr>
            <a:endParaRPr lang="de-DE" sz="900" b="0" i="0" u="none" strike="noStrike" cap="none" spc="0">
              <a:ln>
                <a:noFill/>
              </a:ln>
              <a:solidFill>
                <a:srgbClr val="808080"/>
              </a:solidFill>
              <a:latin typeface="Calibri"/>
              <a:ea typeface="ヒラギノ角ゴ Pro W3"/>
              <a:cs typeface="Arial"/>
            </a:endParaRPr>
          </a:p>
          <a:p>
            <a:pPr marL="0" marR="0" lvl="0" indent="0" algn="l" defTabSz="914400">
              <a:lnSpc>
                <a:spcPct val="100000"/>
              </a:lnSpc>
              <a:spcBef>
                <a:spcPts val="0"/>
              </a:spcBef>
              <a:spcAft>
                <a:spcPts val="0"/>
              </a:spcAft>
              <a:buClrTx/>
              <a:buSzTx/>
              <a:buFontTx/>
              <a:buNone/>
              <a:defRPr/>
            </a:pPr>
            <a:r>
              <a:rPr lang="de-DE" sz="900" b="0" i="0" u="none" strike="noStrike" cap="none" spc="0">
                <a:ln>
                  <a:noFill/>
                </a:ln>
                <a:solidFill>
                  <a:srgbClr val="808080"/>
                </a:solidFill>
                <a:latin typeface="Calibri"/>
                <a:ea typeface="ヒラギノ角ゴ Pro W3"/>
                <a:cs typeface="Arial"/>
              </a:rPr>
              <a:t>47 Fälle ohne Angabe</a:t>
            </a:r>
            <a:endParaRPr/>
          </a:p>
        </p:txBody>
      </p:sp>
      <p:sp>
        <p:nvSpPr>
          <p:cNvPr id="17" name="Textfeld 2" hidden="0"/>
          <p:cNvSpPr>
            <a:spLocks noAdjustHandles="0" noChangeArrowheads="0"/>
          </p:cNvSpPr>
          <p:nvPr isPhoto="0" userDrawn="0"/>
        </p:nvSpPr>
        <p:spPr bwMode="auto">
          <a:xfrm>
            <a:off x="1847850" y="3386138"/>
            <a:ext cx="2151063" cy="1281112"/>
          </a:xfrm>
          <a:prstGeom prst="rect">
            <a:avLst/>
          </a:prstGeom>
          <a:noFill/>
          <a:ln>
            <a:noFill/>
          </a:ln>
        </p:spPr>
        <p:txBody>
          <a:bodyPr lIns="0" tIns="0" rIns="0" bIns="0" anchor="b"/>
          <a:lstStyle>
            <a:lvl1pPr>
              <a:buFont typeface="Arial"/>
              <a:buChar char="•"/>
              <a:defRPr sz="1700">
                <a:solidFill>
                  <a:schemeClr val="tx1"/>
                </a:solidFill>
                <a:latin typeface="Calibri"/>
              </a:defRPr>
            </a:lvl1pPr>
            <a:lvl2pPr marL="552450" indent="-285750">
              <a:buFont typeface="Arial"/>
              <a:buChar char="•"/>
              <a:defRPr sz="1700">
                <a:solidFill>
                  <a:schemeClr val="tx1"/>
                </a:solidFill>
                <a:latin typeface="Calibri"/>
              </a:defRPr>
            </a:lvl2pPr>
            <a:lvl3pPr marL="827088" indent="-285750">
              <a:buFont typeface="Arial"/>
              <a:buChar char="•"/>
              <a:defRPr sz="1700">
                <a:solidFill>
                  <a:schemeClr val="tx1"/>
                </a:solidFill>
                <a:latin typeface="Calibri"/>
              </a:defRPr>
            </a:lvl3pPr>
            <a:lvl4pPr marL="1093788" indent="-285750">
              <a:buFont typeface="Arial"/>
              <a:buChar char="•"/>
              <a:defRPr sz="1700">
                <a:solidFill>
                  <a:schemeClr val="tx1"/>
                </a:solidFill>
                <a:latin typeface="Calibri"/>
              </a:defRPr>
            </a:lvl4pPr>
            <a:lvl5pPr marL="1360488" indent="-285750">
              <a:buFont typeface="Arial"/>
              <a:buChar char="•"/>
              <a:defRPr sz="1700">
                <a:solidFill>
                  <a:schemeClr val="tx1"/>
                </a:solidFill>
                <a:latin typeface="Calibri"/>
              </a:defRPr>
            </a:lvl5pPr>
            <a:lvl6pPr marL="1817687" indent="-285750">
              <a:spcBef>
                <a:spcPts val="0"/>
              </a:spcBef>
              <a:spcAft>
                <a:spcPts val="0"/>
              </a:spcAft>
              <a:buFont typeface="Arial"/>
              <a:buChar char="•"/>
              <a:defRPr sz="1700">
                <a:solidFill>
                  <a:schemeClr val="tx1"/>
                </a:solidFill>
                <a:latin typeface="Calibri"/>
              </a:defRPr>
            </a:lvl6pPr>
            <a:lvl7pPr marL="2274888" indent="-285750">
              <a:spcBef>
                <a:spcPts val="0"/>
              </a:spcBef>
              <a:spcAft>
                <a:spcPts val="0"/>
              </a:spcAft>
              <a:buFont typeface="Arial"/>
              <a:buChar char="•"/>
              <a:defRPr sz="1700">
                <a:solidFill>
                  <a:schemeClr val="tx1"/>
                </a:solidFill>
                <a:latin typeface="Calibri"/>
              </a:defRPr>
            </a:lvl7pPr>
            <a:lvl8pPr marL="2732088" indent="-285750">
              <a:spcBef>
                <a:spcPts val="0"/>
              </a:spcBef>
              <a:spcAft>
                <a:spcPts val="0"/>
              </a:spcAft>
              <a:buFont typeface="Arial"/>
              <a:buChar char="•"/>
              <a:defRPr sz="1700">
                <a:solidFill>
                  <a:schemeClr val="tx1"/>
                </a:solidFill>
                <a:latin typeface="Calibri"/>
              </a:defRPr>
            </a:lvl8pPr>
            <a:lvl9pPr marL="3189288" indent="-285750">
              <a:spcBef>
                <a:spcPts val="0"/>
              </a:spcBef>
              <a:spcAft>
                <a:spcPts val="0"/>
              </a:spcAft>
              <a:buFont typeface="Arial"/>
              <a:buChar char="•"/>
              <a:defRPr sz="1700">
                <a:solidFill>
                  <a:schemeClr val="tx1"/>
                </a:solidFill>
                <a:latin typeface="Calibri"/>
              </a:defRPr>
            </a:lvl9pPr>
          </a:lstStyle>
          <a:p>
            <a:pPr marL="0" marR="0" lvl="0" indent="0" algn="l" defTabSz="914400">
              <a:lnSpc>
                <a:spcPct val="80000"/>
              </a:lnSpc>
              <a:spcBef>
                <a:spcPts val="0"/>
              </a:spcBef>
              <a:spcAft>
                <a:spcPts val="0"/>
              </a:spcAft>
              <a:buClrTx/>
              <a:buSzTx/>
              <a:buFontTx/>
              <a:buNone/>
              <a:defRPr/>
            </a:pPr>
            <a:r>
              <a:rPr lang="de-DE" sz="2400" b="1" i="0" u="none" strike="noStrike" cap="none" spc="0">
                <a:ln>
                  <a:noFill/>
                </a:ln>
                <a:solidFill>
                  <a:srgbClr val="1B6674"/>
                </a:solidFill>
                <a:latin typeface="Calibri"/>
                <a:ea typeface="ヒラギノ角ゴ Pro W3"/>
                <a:cs typeface="Arial"/>
              </a:rPr>
              <a:t>Region, in der die Initiative implementiert wurde</a:t>
            </a:r>
            <a:endParaRPr/>
          </a:p>
        </p:txBody>
      </p:sp>
      <p:sp>
        <p:nvSpPr>
          <p:cNvPr id="18" name="Foliennummernplatzhalter 2" hidden="0"/>
          <p:cNvSpPr>
            <a:spLocks noAdjustHandles="0" noChangeArrowheads="0"/>
          </p:cNvSpPr>
          <p:nvPr isPhoto="0" userDrawn="0"/>
        </p:nvSpPr>
        <p:spPr bwMode="auto">
          <a:xfrm>
            <a:off x="10013657" y="6323806"/>
            <a:ext cx="1641068" cy="360363"/>
          </a:xfrm>
          <a:prstGeom prst="rect">
            <a:avLst/>
          </a:prstGeom>
          <a:noFill/>
          <a:ln>
            <a:noFill/>
          </a:ln>
        </p:spPr>
        <p:txBody>
          <a:bodyPr anchor="ctr"/>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marL="0" marR="0" lvl="0" indent="0" algn="r" defTabSz="914400">
              <a:lnSpc>
                <a:spcPct val="100000"/>
              </a:lnSpc>
              <a:spcBef>
                <a:spcPts val="0"/>
              </a:spcBef>
              <a:spcAft>
                <a:spcPts val="0"/>
              </a:spcAft>
              <a:buClrTx/>
              <a:buSzTx/>
              <a:buFontTx/>
              <a:buNone/>
              <a:defRPr/>
            </a:pPr>
            <a:fld id="{C0E0DE52-A960-4DDC-BE73-DB409A60C8D8}" type="slidenum">
              <a:rPr lang="de-DE" sz="1100" b="0" i="0" u="none" strike="noStrike" cap="none" spc="0">
                <a:ln>
                  <a:noFill/>
                </a:ln>
                <a:solidFill>
                  <a:srgbClr val="FFFFFF"/>
                </a:solidFill>
                <a:latin typeface="Calibri"/>
                <a:ea typeface="ヒラギノ角ゴ Pro W3"/>
                <a:cs typeface="Arial"/>
              </a:rPr>
              <a:t>7</a:t>
            </a:fld>
            <a:endParaRPr lang="de-DE" sz="1100" b="0" i="0" u="none" strike="noStrike" cap="none" spc="0">
              <a:ln>
                <a:noFill/>
              </a:ln>
              <a:solidFill>
                <a:srgbClr val="FFFFFF"/>
              </a:solidFill>
              <a:latin typeface="Calibri"/>
              <a:ea typeface="ヒラギノ角ゴ Pro W3"/>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el 2" hidden="0"/>
          <p:cNvSpPr>
            <a:spLocks noGrp="1"/>
          </p:cNvSpPr>
          <p:nvPr isPhoto="0" userDrawn="0">
            <p:ph type="title" hasCustomPrompt="0"/>
          </p:nvPr>
        </p:nvSpPr>
        <p:spPr bwMode="auto">
          <a:xfrm>
            <a:off x="1808163" y="1312863"/>
            <a:ext cx="8496300" cy="720724"/>
          </a:xfrm>
        </p:spPr>
        <p:txBody>
          <a:bodyPr/>
          <a:lstStyle/>
          <a:p>
            <a:pPr algn="ctr">
              <a:defRPr/>
            </a:pPr>
            <a:r>
              <a:rPr lang="en-GB" sz="2800">
                <a:solidFill>
                  <a:schemeClr val="accent3"/>
                </a:solidFill>
              </a:rPr>
              <a:t>Politikfeld</a:t>
            </a:r>
            <a:r>
              <a:rPr lang="en-GB" sz="2800">
                <a:solidFill>
                  <a:schemeClr val="accent3"/>
                </a:solidFill>
              </a:rPr>
              <a:t> </a:t>
            </a:r>
            <a:r>
              <a:rPr lang="en-GB" sz="2800">
                <a:solidFill>
                  <a:schemeClr val="accent3"/>
                </a:solidFill>
              </a:rPr>
              <a:t>übergreifende</a:t>
            </a:r>
            <a:r>
              <a:rPr lang="en-GB" sz="2800">
                <a:solidFill>
                  <a:schemeClr val="accent3"/>
                </a:solidFill>
              </a:rPr>
              <a:t> </a:t>
            </a:r>
            <a:r>
              <a:rPr lang="en-GB" sz="2800">
                <a:solidFill>
                  <a:schemeClr val="accent3"/>
                </a:solidFill>
              </a:rPr>
              <a:t>Lösungsansätze</a:t>
            </a:r>
            <a:br>
              <a:rPr lang="en-GB" sz="2800">
                <a:solidFill>
                  <a:schemeClr val="accent3"/>
                </a:solidFill>
              </a:rPr>
            </a:br>
            <a:endParaRPr lang="de-DE" sz="2800">
              <a:solidFill>
                <a:schemeClr val="accent3"/>
              </a:solidFill>
            </a:endParaRPr>
          </a:p>
        </p:txBody>
      </p:sp>
      <p:sp>
        <p:nvSpPr>
          <p:cNvPr id="5" name="Foliennummernplatzhalter 2" hidden="0"/>
          <p:cNvSpPr>
            <a:spLocks noAdjustHandles="0" noChangeArrowheads="0"/>
          </p:cNvSpPr>
          <p:nvPr isPhoto="0" userDrawn="0"/>
        </p:nvSpPr>
        <p:spPr bwMode="auto">
          <a:xfrm>
            <a:off x="9958387" y="6289675"/>
            <a:ext cx="1665341" cy="365125"/>
          </a:xfrm>
          <a:prstGeom prst="rect">
            <a:avLst/>
          </a:prstGeom>
          <a:noFill/>
          <a:ln>
            <a:noFill/>
          </a:ln>
        </p:spPr>
        <p:txBody>
          <a:bodyPr anchor="ctr"/>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marL="0" marR="0" lvl="0" indent="0" algn="r" defTabSz="914400">
              <a:lnSpc>
                <a:spcPct val="100000"/>
              </a:lnSpc>
              <a:spcBef>
                <a:spcPts val="0"/>
              </a:spcBef>
              <a:spcAft>
                <a:spcPts val="0"/>
              </a:spcAft>
              <a:buClrTx/>
              <a:buSzTx/>
              <a:buFontTx/>
              <a:buNone/>
              <a:defRPr/>
            </a:pPr>
            <a:fld id="{165C0403-BC43-4C23-8743-208D82F7CEC9}" type="slidenum">
              <a:rPr lang="de-DE" sz="1100" b="0" i="0" u="none" strike="noStrike" cap="none" spc="0">
                <a:ln>
                  <a:noFill/>
                </a:ln>
                <a:solidFill>
                  <a:srgbClr val="FFFFFF"/>
                </a:solidFill>
                <a:latin typeface="Calibri"/>
                <a:ea typeface="ヒラギノ角ゴ Pro W3"/>
                <a:cs typeface="Arial"/>
              </a:rPr>
              <a:t>8</a:t>
            </a:fld>
            <a:endParaRPr lang="de-DE" sz="1100" b="0" i="0" u="none" strike="noStrike" cap="none" spc="0">
              <a:ln>
                <a:noFill/>
              </a:ln>
              <a:solidFill>
                <a:srgbClr val="FFFFFF"/>
              </a:solidFill>
              <a:latin typeface="Calibri"/>
              <a:ea typeface="ヒラギノ角ゴ Pro W3"/>
              <a:cs typeface="Arial"/>
            </a:endParaRPr>
          </a:p>
        </p:txBody>
      </p:sp>
      <p:sp>
        <p:nvSpPr>
          <p:cNvPr id="6" name="TextBox 10" hidden="0"/>
          <p:cNvSpPr>
            <a:spLocks noAdjustHandles="0" noChangeArrowheads="0"/>
          </p:cNvSpPr>
          <p:nvPr isPhoto="0" userDrawn="0"/>
        </p:nvSpPr>
        <p:spPr bwMode="auto">
          <a:xfrm>
            <a:off x="4130675" y="5646738"/>
            <a:ext cx="5976938" cy="230187"/>
          </a:xfrm>
          <a:prstGeom prst="rect">
            <a:avLst/>
          </a:prstGeom>
          <a:noFill/>
          <a:ln>
            <a:noFill/>
          </a:ln>
        </p:spPr>
        <p:txBody>
          <a:bodyPr>
            <a:spAutoFit/>
          </a:bodyPr>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marL="0" marR="0" lvl="0" indent="0" algn="l" defTabSz="914400">
              <a:lnSpc>
                <a:spcPct val="100000"/>
              </a:lnSpc>
              <a:spcBef>
                <a:spcPts val="0"/>
              </a:spcBef>
              <a:spcAft>
                <a:spcPts val="0"/>
              </a:spcAft>
              <a:buClrTx/>
              <a:buSzTx/>
              <a:buFontTx/>
              <a:buNone/>
              <a:defRPr/>
            </a:pPr>
            <a:r>
              <a:rPr lang="de-DE" sz="900" b="0" i="0" u="none" strike="noStrike" cap="none" spc="0">
                <a:ln>
                  <a:noFill/>
                </a:ln>
                <a:solidFill>
                  <a:srgbClr val="333333"/>
                </a:solidFill>
                <a:latin typeface="Calibri"/>
                <a:ea typeface="ヒラギノ角ゴ Pro W3"/>
                <a:cs typeface="Arial"/>
              </a:rPr>
              <a:t>Adressierte Politikfelder (Prozentuale Anteile bilden die Nennungen der Ränge 2 und 3 der jeweils anderen Politikfelder ab)</a:t>
            </a:r>
            <a:endParaRPr lang="en-GB" sz="900" b="0" i="0" u="none" strike="noStrike" cap="none" spc="0">
              <a:ln>
                <a:noFill/>
              </a:ln>
              <a:solidFill>
                <a:srgbClr val="333333"/>
              </a:solidFill>
              <a:latin typeface="Calibri"/>
              <a:ea typeface="ヒラギノ角ゴ Pro W3"/>
              <a:cs typeface="Arial"/>
            </a:endParaRPr>
          </a:p>
        </p:txBody>
      </p:sp>
      <p:pic>
        <p:nvPicPr>
          <p:cNvPr id="7" name="Picture 2" hidden="0"/>
          <p:cNvPicPr>
            <a:picLocks noChangeAspect="1" noChangeArrowheads="1"/>
          </p:cNvPicPr>
          <p:nvPr isPhoto="0" userDrawn="0"/>
        </p:nvPicPr>
        <p:blipFill>
          <a:blip r:embed="rId2"/>
          <a:stretch/>
        </p:blipFill>
        <p:spPr bwMode="auto">
          <a:xfrm>
            <a:off x="2154238" y="2033588"/>
            <a:ext cx="7804150" cy="35353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itel 2" hidden="0"/>
          <p:cNvSpPr>
            <a:spLocks noGrp="1"/>
          </p:cNvSpPr>
          <p:nvPr isPhoto="0" userDrawn="0">
            <p:ph type="title" hasCustomPrompt="0"/>
          </p:nvPr>
        </p:nvSpPr>
        <p:spPr bwMode="auto"/>
        <p:txBody>
          <a:bodyPr/>
          <a:lstStyle/>
          <a:p>
            <a:pPr>
              <a:defRPr/>
            </a:pPr>
            <a:r>
              <a:rPr lang="de-DE" sz="2800">
                <a:solidFill>
                  <a:schemeClr val="accent3"/>
                </a:solidFill>
              </a:rPr>
              <a:t>Ansetzen an zentralen gesellschaftlichen Herausforderungen und (lokalen) sozialen Bedarfen</a:t>
            </a:r>
            <a:endParaRPr/>
          </a:p>
        </p:txBody>
      </p:sp>
      <p:graphicFrame>
        <p:nvGraphicFramePr>
          <p:cNvPr id="5" name="Diagramm 8" hidden="0"/>
          <p:cNvGraphicFramePr>
            <a:graphicFrameLocks xmlns:a="http://schemas.openxmlformats.org/drawingml/2006/main"/>
          </p:cNvGraphicFramePr>
          <p:nvPr isPhoto="0" userDrawn="0"/>
        </p:nvGraphicFramePr>
        <p:xfrm>
          <a:off x="1703513" y="1900675"/>
          <a:ext cx="3049163" cy="3960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m 9" hidden="0"/>
          <p:cNvGraphicFramePr>
            <a:graphicFrameLocks xmlns:a="http://schemas.openxmlformats.org/drawingml/2006/main"/>
          </p:cNvGraphicFramePr>
          <p:nvPr isPhoto="0" userDrawn="0"/>
        </p:nvGraphicFramePr>
        <p:xfrm>
          <a:off x="5929266" y="1886696"/>
          <a:ext cx="4417293" cy="374441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pierung 23" hidden="0"/>
          <p:cNvGrpSpPr/>
          <p:nvPr isPhoto="0" userDrawn="0"/>
        </p:nvGrpSpPr>
        <p:grpSpPr bwMode="auto">
          <a:xfrm>
            <a:off x="3614738" y="3668713"/>
            <a:ext cx="4173537" cy="2447925"/>
            <a:chOff x="0" y="0"/>
            <a:chExt cx="4623547" cy="2759636"/>
          </a:xfrm>
        </p:grpSpPr>
        <p:grpSp>
          <p:nvGrpSpPr>
            <p:cNvPr id="8" name="Diagramm 6" hidden="0"/>
            <p:cNvGrpSpPr/>
            <p:nvPr isPhoto="0" userDrawn="0"/>
          </p:nvGrpSpPr>
          <p:grpSpPr bwMode="auto">
            <a:xfrm>
              <a:off x="0" y="0"/>
              <a:ext cx="4623547" cy="2759636"/>
              <a:chOff x="0" y="0"/>
              <a:chExt cx="4623547" cy="2759636"/>
            </a:xfrm>
          </p:grpSpPr>
          <p:sp>
            <p:nvSpPr>
              <p:cNvPr id="9" name="" hidden="0"/>
              <p:cNvSpPr/>
              <p:nvPr isPhoto="0" userDrawn="0"/>
            </p:nvSpPr>
            <p:spPr bwMode="auto">
              <a:xfrm>
                <a:off x="1222773" y="8611"/>
                <a:ext cx="1638381" cy="1638366"/>
              </a:xfrm>
              <a:prstGeom prst="ellipse">
                <a:avLst/>
              </a:prstGeom>
              <a:solidFill>
                <a:schemeClr val="accent5"/>
              </a:solidFill>
              <a:ln>
                <a:solidFill>
                  <a:schemeClr val="bg2"/>
                </a:solidFill>
              </a:ln>
            </p:spPr>
            <p:style>
              <a:lnRef idx="0">
                <a:srgbClr val="000000"/>
              </a:lnRef>
              <a:fillRef idx="3">
                <a:srgbClr val="000000"/>
              </a:fillRef>
              <a:effectRef idx="0">
                <a:srgbClr val="000000"/>
              </a:effectRef>
              <a:fontRef idx="minor">
                <a:schemeClr val="tx1"/>
              </a:fontRef>
            </p:style>
            <p:txBody>
              <a:bodyPr spcFirstLastPara="0" vert="horz" wrap="square" lIns="0" tIns="0" rIns="0" bIns="0" numCol="1" spcCol="1270" anchor="t" anchorCtr="0">
                <a:noAutofit/>
              </a:bodyPr>
              <a:lstStyle/>
              <a:p>
                <a:pPr marL="0" lvl="0" indent="0" algn="ctr" defTabSz="466725">
                  <a:lnSpc>
                    <a:spcPct val="90000"/>
                  </a:lnSpc>
                  <a:spcBef>
                    <a:spcPts val="0"/>
                  </a:spcBef>
                  <a:spcAft>
                    <a:spcPts val="0"/>
                  </a:spcAft>
                  <a:buNone/>
                  <a:defRPr/>
                </a:pPr>
                <a:r>
                  <a:rPr lang="de-DE" sz="1050" b="1" i="0">
                    <a:latin typeface="PT Sans"/>
                    <a:ea typeface="PT Sans"/>
                    <a:cs typeface="PT Sans"/>
                  </a:rPr>
                  <a:t>Soziale Bedarfslage</a:t>
                </a:r>
                <a:endParaRPr/>
              </a:p>
            </p:txBody>
          </p:sp>
          <p:sp>
            <p:nvSpPr>
              <p:cNvPr id="10" name="" hidden="0"/>
              <p:cNvSpPr/>
              <p:nvPr isPhoto="0" userDrawn="0"/>
            </p:nvSpPr>
            <p:spPr bwMode="auto">
              <a:xfrm>
                <a:off x="1956825" y="1017323"/>
                <a:ext cx="1252877" cy="1252877"/>
              </a:xfrm>
              <a:prstGeom prst="ellipse">
                <a:avLst/>
              </a:prstGeom>
              <a:solidFill>
                <a:schemeClr val="accent4">
                  <a:lumMod val="75000"/>
                  <a:alpha val="50000"/>
                </a:schemeClr>
              </a:solidFill>
              <a:ln>
                <a:solidFill>
                  <a:schemeClr val="bg2"/>
                </a:solidFill>
              </a:ln>
            </p:spPr>
            <p:style>
              <a:lnRef idx="0">
                <a:srgbClr val="000000"/>
              </a:lnRef>
              <a:fillRef idx="3">
                <a:srgbClr val="000000"/>
              </a:fillRef>
              <a:effectRef idx="0">
                <a:srgbClr val="000000"/>
              </a:effectRef>
              <a:fontRef idx="minor">
                <a:schemeClr val="tx1"/>
              </a:fontRef>
            </p:style>
            <p:txBody>
              <a:bodyPr spcFirstLastPara="0" vert="horz" wrap="square" lIns="0" tIns="0" rIns="0" bIns="0" numCol="1" spcCol="1270" anchor="ctr" anchorCtr="0">
                <a:noAutofit/>
              </a:bodyPr>
              <a:lstStyle/>
              <a:p>
                <a:pPr marL="0" lvl="0" indent="0" algn="r" defTabSz="466725">
                  <a:lnSpc>
                    <a:spcPct val="90000"/>
                  </a:lnSpc>
                  <a:spcBef>
                    <a:spcPts val="0"/>
                  </a:spcBef>
                  <a:spcAft>
                    <a:spcPts val="0"/>
                  </a:spcAft>
                  <a:buNone/>
                  <a:defRPr/>
                </a:pPr>
                <a:r>
                  <a:rPr lang="de-DE" sz="1050" b="1" i="0">
                    <a:latin typeface="PT Sans"/>
                    <a:ea typeface="PT Sans"/>
                    <a:cs typeface="PT Sans"/>
                  </a:rPr>
                  <a:t>System-</a:t>
                </a:r>
                <a:br>
                  <a:rPr lang="de-DE" sz="1050" b="1" i="0">
                    <a:latin typeface="PT Sans"/>
                    <a:ea typeface="PT Sans"/>
                    <a:cs typeface="PT Sans"/>
                  </a:rPr>
                </a:br>
                <a:r>
                  <a:rPr lang="de-DE" sz="1050" b="1" i="0">
                    <a:latin typeface="PT Sans"/>
                    <a:ea typeface="PT Sans"/>
                    <a:cs typeface="PT Sans"/>
                  </a:rPr>
                  <a:t>Wandel</a:t>
                </a:r>
                <a:endParaRPr/>
              </a:p>
            </p:txBody>
          </p:sp>
          <p:sp>
            <p:nvSpPr>
              <p:cNvPr id="11" name="" hidden="0"/>
              <p:cNvSpPr/>
              <p:nvPr isPhoto="0" userDrawn="0"/>
            </p:nvSpPr>
            <p:spPr bwMode="auto">
              <a:xfrm>
                <a:off x="873168" y="907240"/>
                <a:ext cx="1481621" cy="1477743"/>
              </a:xfrm>
              <a:prstGeom prst="ellipse">
                <a:avLst/>
              </a:prstGeom>
              <a:solidFill>
                <a:schemeClr val="accent1">
                  <a:lumMod val="75000"/>
                  <a:alpha val="50000"/>
                </a:schemeClr>
              </a:solidFill>
              <a:ln>
                <a:solidFill>
                  <a:schemeClr val="bg2"/>
                </a:solidFill>
              </a:ln>
            </p:spPr>
            <p:style>
              <a:lnRef idx="0">
                <a:srgbClr val="000000"/>
              </a:lnRef>
              <a:fillRef idx="3">
                <a:srgbClr val="000000"/>
              </a:fillRef>
              <a:effectRef idx="0">
                <a:srgbClr val="000000"/>
              </a:effectRef>
              <a:fontRef idx="minor">
                <a:schemeClr val="tx1"/>
              </a:fontRef>
            </p:style>
            <p:txBody>
              <a:bodyPr spcFirstLastPara="0" vert="horz" wrap="square" lIns="0" tIns="0" rIns="0" bIns="0" numCol="1" spcCol="1270" anchor="ctr" anchorCtr="0">
                <a:noAutofit/>
              </a:bodyPr>
              <a:lstStyle/>
              <a:p>
                <a:pPr marL="0" lvl="0" indent="0" algn="ctr" defTabSz="466725">
                  <a:lnSpc>
                    <a:spcPct val="90000"/>
                  </a:lnSpc>
                  <a:spcBef>
                    <a:spcPts val="0"/>
                  </a:spcBef>
                  <a:spcAft>
                    <a:spcPts val="0"/>
                  </a:spcAft>
                  <a:buNone/>
                  <a:defRPr/>
                </a:pPr>
                <a:r>
                  <a:rPr lang="de-DE" sz="1050" b="1" i="0">
                    <a:latin typeface="PT Sans"/>
                    <a:ea typeface="PT Sans"/>
                    <a:cs typeface="PT Sans"/>
                  </a:rPr>
                  <a:t>Gesellschaft-</a:t>
                </a:r>
                <a:r>
                  <a:rPr lang="de-DE" sz="1050" b="1" i="0">
                    <a:latin typeface="PT Sans"/>
                    <a:ea typeface="PT Sans"/>
                    <a:cs typeface="PT Sans"/>
                  </a:rPr>
                  <a:t>liche</a:t>
                </a:r>
                <a:r>
                  <a:rPr lang="de-DE" sz="1050" b="1" i="0">
                    <a:latin typeface="PT Sans"/>
                    <a:ea typeface="PT Sans"/>
                    <a:cs typeface="PT Sans"/>
                  </a:rPr>
                  <a:t> Heraus-forderung</a:t>
                </a:r>
                <a:endParaRPr/>
              </a:p>
            </p:txBody>
          </p:sp>
        </p:grpSp>
        <p:sp>
          <p:nvSpPr>
            <p:cNvPr id="12" name="Textfeld 3" hidden="0"/>
            <p:cNvSpPr>
              <a:spLocks noAdjustHandles="0" noChangeArrowheads="0"/>
            </p:cNvSpPr>
            <p:nvPr isPhoto="0" userDrawn="0"/>
          </p:nvSpPr>
          <p:spPr bwMode="auto">
            <a:xfrm>
              <a:off x="1974988" y="762390"/>
              <a:ext cx="647191" cy="295291"/>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a:solidFill>
                    <a:srgbClr val="FFFFFF"/>
                  </a:solidFill>
                  <a:latin typeface="PT Sans"/>
                  <a:ea typeface="PT Sans"/>
                  <a:cs typeface="PT Sans"/>
                </a:rPr>
                <a:t>29.6%</a:t>
              </a:r>
              <a:endParaRPr/>
            </a:p>
          </p:txBody>
        </p:sp>
        <p:sp>
          <p:nvSpPr>
            <p:cNvPr id="13" name="Textfeld 4" hidden="0"/>
            <p:cNvSpPr>
              <a:spLocks noAdjustHandles="0" noChangeArrowheads="0"/>
            </p:cNvSpPr>
            <p:nvPr isPhoto="0" userDrawn="0"/>
          </p:nvSpPr>
          <p:spPr bwMode="auto">
            <a:xfrm>
              <a:off x="1602149" y="2258535"/>
              <a:ext cx="647191" cy="295291"/>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a:solidFill>
                    <a:srgbClr val="FFFFFF"/>
                  </a:solidFill>
                  <a:latin typeface="PT Sans"/>
                  <a:ea typeface="PT Sans"/>
                  <a:cs typeface="PT Sans"/>
                </a:rPr>
                <a:t>20.0%</a:t>
              </a:r>
              <a:endParaRPr/>
            </a:p>
          </p:txBody>
        </p:sp>
        <p:sp>
          <p:nvSpPr>
            <p:cNvPr id="14" name="Textfeld 5" hidden="0"/>
            <p:cNvSpPr>
              <a:spLocks noAdjustHandles="0" noChangeArrowheads="0"/>
            </p:cNvSpPr>
            <p:nvPr isPhoto="0" userDrawn="0"/>
          </p:nvSpPr>
          <p:spPr bwMode="auto">
            <a:xfrm>
              <a:off x="2657352" y="2145786"/>
              <a:ext cx="559258" cy="295292"/>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a:solidFill>
                    <a:srgbClr val="FFFFFF"/>
                  </a:solidFill>
                  <a:latin typeface="PT Sans"/>
                  <a:ea typeface="PT Sans"/>
                  <a:cs typeface="PT Sans"/>
                </a:rPr>
                <a:t>4.6%</a:t>
              </a:r>
              <a:endParaRPr/>
            </a:p>
          </p:txBody>
        </p:sp>
        <p:sp>
          <p:nvSpPr>
            <p:cNvPr id="15" name="Textfeld 6" hidden="0"/>
            <p:cNvSpPr>
              <a:spLocks noAdjustHandles="0" noChangeArrowheads="0"/>
            </p:cNvSpPr>
            <p:nvPr isPhoto="0" userDrawn="0"/>
          </p:nvSpPr>
          <p:spPr bwMode="auto">
            <a:xfrm>
              <a:off x="1674255" y="1188326"/>
              <a:ext cx="566292" cy="259498"/>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sz="900">
                  <a:solidFill>
                    <a:srgbClr val="FFFFFF"/>
                  </a:solidFill>
                  <a:latin typeface="PT Sans"/>
                  <a:ea typeface="PT Sans"/>
                  <a:cs typeface="PT Sans"/>
                </a:rPr>
                <a:t>17.9%</a:t>
              </a:r>
              <a:endParaRPr/>
            </a:p>
          </p:txBody>
        </p:sp>
        <p:sp>
          <p:nvSpPr>
            <p:cNvPr id="16" name="Textfeld 7" hidden="0"/>
            <p:cNvSpPr>
              <a:spLocks noAdjustHandles="0" noChangeArrowheads="0"/>
            </p:cNvSpPr>
            <p:nvPr isPhoto="0" userDrawn="0"/>
          </p:nvSpPr>
          <p:spPr bwMode="auto">
            <a:xfrm>
              <a:off x="2528970" y="1265280"/>
              <a:ext cx="495945" cy="259499"/>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sz="900">
                  <a:solidFill>
                    <a:srgbClr val="FFFFFF"/>
                  </a:solidFill>
                  <a:latin typeface="PT Sans"/>
                  <a:ea typeface="PT Sans"/>
                  <a:cs typeface="PT Sans"/>
                </a:rPr>
                <a:t>4.9%</a:t>
              </a:r>
              <a:endParaRPr/>
            </a:p>
          </p:txBody>
        </p:sp>
        <p:sp>
          <p:nvSpPr>
            <p:cNvPr id="17" name="Textfeld 9" hidden="0"/>
            <p:cNvSpPr>
              <a:spLocks noAdjustHandles="0" noChangeArrowheads="0"/>
            </p:cNvSpPr>
            <p:nvPr isPhoto="0" userDrawn="0"/>
          </p:nvSpPr>
          <p:spPr bwMode="auto">
            <a:xfrm>
              <a:off x="2157889" y="1494355"/>
              <a:ext cx="566292" cy="259499"/>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sz="900">
                  <a:solidFill>
                    <a:srgbClr val="FFFFFF"/>
                  </a:solidFill>
                  <a:latin typeface="PT Sans"/>
                  <a:ea typeface="PT Sans"/>
                  <a:cs typeface="PT Sans"/>
                </a:rPr>
                <a:t>17.6%</a:t>
              </a:r>
              <a:endParaRPr/>
            </a:p>
          </p:txBody>
        </p:sp>
        <p:sp>
          <p:nvSpPr>
            <p:cNvPr id="18" name="Textfeld 10" hidden="0"/>
            <p:cNvSpPr>
              <a:spLocks noAdjustHandles="0" noChangeArrowheads="0"/>
            </p:cNvSpPr>
            <p:nvPr isPhoto="0" userDrawn="0"/>
          </p:nvSpPr>
          <p:spPr bwMode="auto">
            <a:xfrm>
              <a:off x="2170201" y="1877339"/>
              <a:ext cx="495945" cy="259499"/>
            </a:xfrm>
            <a:prstGeom prst="rect">
              <a:avLst/>
            </a:prstGeom>
            <a:noFill/>
          </p:spPr>
          <p:style>
            <a:lnRef idx="0">
              <a:srgbClr val="000000"/>
            </a:lnRef>
            <a:fillRef idx="0">
              <a:srgbClr val="000000"/>
            </a:fillRef>
            <a:effectRef idx="0">
              <a:srgbClr val="00000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e-DE" sz="900">
                  <a:solidFill>
                    <a:srgbClr val="FFFFFF"/>
                  </a:solidFill>
                  <a:latin typeface="PT Sans"/>
                  <a:ea typeface="PT Sans"/>
                  <a:cs typeface="PT Sans"/>
                </a:rPr>
                <a:t>5.1%</a:t>
              </a:r>
              <a:endParaRPr/>
            </a:p>
          </p:txBody>
        </p:sp>
      </p:grpSp>
      <p:sp>
        <p:nvSpPr>
          <p:cNvPr id="19" name="Foliennummernplatzhalter 2" hidden="0"/>
          <p:cNvSpPr>
            <a:spLocks noAdjustHandles="0" noChangeArrowheads="0"/>
          </p:cNvSpPr>
          <p:nvPr isPhoto="0" userDrawn="0"/>
        </p:nvSpPr>
        <p:spPr bwMode="auto">
          <a:xfrm>
            <a:off x="8077200" y="6448425"/>
            <a:ext cx="2133600" cy="365125"/>
          </a:xfrm>
          <a:prstGeom prst="rect">
            <a:avLst/>
          </a:prstGeom>
          <a:noFill/>
          <a:ln>
            <a:noFill/>
          </a:ln>
        </p:spPr>
        <p:txBody>
          <a:bodyPr anchor="ctr"/>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algn="r">
              <a:defRPr/>
            </a:pPr>
            <a:fld id="{98BCA4A1-7F17-46BE-A2CB-E8442EA9CCD1}" type="slidenum">
              <a:rPr lang="de-DE" sz="1100">
                <a:solidFill>
                  <a:srgbClr val="FFFFFF"/>
                </a:solidFill>
                <a:latin typeface="Calibri"/>
              </a:rPr>
              <a:t>9</a:t>
            </a:fld>
            <a:endParaRPr lang="de-DE" sz="1100">
              <a:solidFill>
                <a:srgbClr val="FFFFFF"/>
              </a:solidFill>
              <a:latin typeface="Calibri"/>
            </a:endParaRPr>
          </a:p>
        </p:txBody>
      </p:sp>
      <p:sp>
        <p:nvSpPr>
          <p:cNvPr id="20" name="Textfeld 1" hidden="0"/>
          <p:cNvSpPr>
            <a:spLocks noAdjustHandles="0" noChangeArrowheads="0"/>
          </p:cNvSpPr>
          <p:nvPr isPhoto="0" userDrawn="0"/>
        </p:nvSpPr>
        <p:spPr bwMode="auto">
          <a:xfrm>
            <a:off x="3143250" y="5210175"/>
            <a:ext cx="865188" cy="153988"/>
          </a:xfrm>
          <a:prstGeom prst="rect">
            <a:avLst/>
          </a:prstGeom>
          <a:noFill/>
          <a:ln>
            <a:noFill/>
          </a:ln>
        </p:spPr>
        <p:txBody>
          <a:bodyPr lIns="0" tIns="0" rIns="0" bIns="0">
            <a:spAutoFit/>
          </a:bodyPr>
          <a:lstStyle>
            <a:lvl1pPr>
              <a:defRPr sz="1400">
                <a:solidFill>
                  <a:srgbClr val="4F5150"/>
                </a:solidFill>
                <a:latin typeface="Arial"/>
                <a:ea typeface="ヒラギノ角ゴ Pro W3"/>
              </a:defRPr>
            </a:lvl1pPr>
            <a:lvl2pPr marL="742950" indent="-285750">
              <a:defRPr sz="1400">
                <a:solidFill>
                  <a:srgbClr val="4F5150"/>
                </a:solidFill>
                <a:latin typeface="Arial"/>
                <a:ea typeface="ヒラギノ角ゴ Pro W3"/>
              </a:defRPr>
            </a:lvl2pPr>
            <a:lvl3pPr marL="1143000" indent="-228600">
              <a:defRPr sz="1400">
                <a:solidFill>
                  <a:srgbClr val="4F5150"/>
                </a:solidFill>
                <a:latin typeface="Arial"/>
                <a:ea typeface="ヒラギノ角ゴ Pro W3"/>
              </a:defRPr>
            </a:lvl3pPr>
            <a:lvl4pPr marL="1600200" indent="-228600">
              <a:defRPr sz="1400">
                <a:solidFill>
                  <a:srgbClr val="4F5150"/>
                </a:solidFill>
                <a:latin typeface="Arial"/>
                <a:ea typeface="ヒラギノ角ゴ Pro W3"/>
              </a:defRPr>
            </a:lvl4pPr>
            <a:lvl5pPr marL="2057400" indent="-228600">
              <a:defRPr sz="1400">
                <a:solidFill>
                  <a:srgbClr val="4F5150"/>
                </a:solidFill>
                <a:latin typeface="Arial"/>
                <a:ea typeface="ヒラギノ角ゴ Pro W3"/>
              </a:defRPr>
            </a:lvl5pPr>
            <a:lvl6pPr marL="2514600" indent="-228600">
              <a:spcBef>
                <a:spcPts val="0"/>
              </a:spcBef>
              <a:spcAft>
                <a:spcPts val="0"/>
              </a:spcAft>
              <a:defRPr sz="1400">
                <a:solidFill>
                  <a:srgbClr val="4F5150"/>
                </a:solidFill>
                <a:latin typeface="Arial"/>
                <a:ea typeface="ヒラギノ角ゴ Pro W3"/>
              </a:defRPr>
            </a:lvl6pPr>
            <a:lvl7pPr marL="2971800" indent="-228600">
              <a:spcBef>
                <a:spcPts val="0"/>
              </a:spcBef>
              <a:spcAft>
                <a:spcPts val="0"/>
              </a:spcAft>
              <a:defRPr sz="1400">
                <a:solidFill>
                  <a:srgbClr val="4F5150"/>
                </a:solidFill>
                <a:latin typeface="Arial"/>
                <a:ea typeface="ヒラギノ角ゴ Pro W3"/>
              </a:defRPr>
            </a:lvl7pPr>
            <a:lvl8pPr marL="3429000" indent="-228600">
              <a:spcBef>
                <a:spcPts val="0"/>
              </a:spcBef>
              <a:spcAft>
                <a:spcPts val="0"/>
              </a:spcAft>
              <a:defRPr sz="1400">
                <a:solidFill>
                  <a:srgbClr val="4F5150"/>
                </a:solidFill>
                <a:latin typeface="Arial"/>
                <a:ea typeface="ヒラギノ角ゴ Pro W3"/>
              </a:defRPr>
            </a:lvl8pPr>
            <a:lvl9pPr marL="3886200" indent="-228600">
              <a:spcBef>
                <a:spcPts val="0"/>
              </a:spcBef>
              <a:spcAft>
                <a:spcPts val="0"/>
              </a:spcAft>
              <a:defRPr sz="1400">
                <a:solidFill>
                  <a:srgbClr val="4F5150"/>
                </a:solidFill>
                <a:latin typeface="Arial"/>
                <a:ea typeface="ヒラギノ角ゴ Pro W3"/>
              </a:defRPr>
            </a:lvl9pPr>
          </a:lstStyle>
          <a:p>
            <a:pPr>
              <a:defRPr/>
            </a:pPr>
            <a:r>
              <a:rPr lang="de-DE" sz="1000">
                <a:solidFill>
                  <a:srgbClr val="808080"/>
                </a:solidFill>
              </a:rPr>
              <a:t>N=969</a:t>
            </a:r>
            <a:endParaRPr/>
          </a:p>
        </p:txBody>
      </p:sp>
    </p:spTree>
  </p:cSld>
  <p:clrMapOvr>
    <a:masterClrMapping/>
  </p:clrMapOvr>
  <mc:AlternateContent xmlns:mc="http://schemas.openxmlformats.org/markup-compatibility/2006">
    <mc:Choice xmlns:p14="http://schemas.microsoft.com/office/powerpoint/2010/main" Requires="p14">
      <p:transition spd="med" p14:dur="500" advClick="1">
        <p:fade thruBlk="0"/>
      </p:transition>
    </mc:Choice>
    <mc:Fallback>
      <p:transition spd="med" advClick="1">
        <p:fade thruBlk="0"/>
      </p:transition>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_rels/theme5.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xmlns:r="http://schemas.openxmlformats.org/officeDocument/2006/relationships" xmlns:p="http://schemas.openxmlformats.org/presentationml/2006/main" name="5_SI Drive">
  <a:themeElements>
    <a:clrScheme name="SI-Drive">
      <a:dk1>
        <a:srgbClr val="333333"/>
      </a:dk1>
      <a:lt1>
        <a:srgbClr val="EBEDEF"/>
      </a:lt1>
      <a:dk2>
        <a:srgbClr val="1B6775"/>
      </a:dk2>
      <a:lt2>
        <a:srgbClr val="FFFFFF"/>
      </a:lt2>
      <a:accent1>
        <a:srgbClr val="0FB5DD"/>
      </a:accent1>
      <a:accent2>
        <a:srgbClr val="2F8E9A"/>
      </a:accent2>
      <a:accent3>
        <a:srgbClr val="1B6674"/>
      </a:accent3>
      <a:accent4>
        <a:srgbClr val="FF6400"/>
      </a:accent4>
      <a:accent5>
        <a:srgbClr val="78C031"/>
      </a:accent5>
      <a:accent6>
        <a:srgbClr val="808080"/>
      </a:accent6>
      <a:hlink>
        <a:srgbClr val="0FB5DD"/>
      </a:hlink>
      <a:folHlink>
        <a:srgbClr val="0FB5DD"/>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theme>
</file>

<file path=ppt/theme/theme3.xml><?xml version="1.0" encoding="utf-8"?>
<a:theme xmlns:a="http://schemas.openxmlformats.org/drawingml/2006/main" xmlns:r="http://schemas.openxmlformats.org/officeDocument/2006/relationships" xmlns:p="http://schemas.openxmlformats.org/presentationml/2006/main" name="3_SI Drive">
  <a:themeElements>
    <a:clrScheme name="SI-Drive">
      <a:dk1>
        <a:srgbClr val="333333"/>
      </a:dk1>
      <a:lt1>
        <a:srgbClr val="EBEDEF"/>
      </a:lt1>
      <a:dk2>
        <a:srgbClr val="1B6775"/>
      </a:dk2>
      <a:lt2>
        <a:srgbClr val="FFFFFF"/>
      </a:lt2>
      <a:accent1>
        <a:srgbClr val="0FB5DD"/>
      </a:accent1>
      <a:accent2>
        <a:srgbClr val="2F8E9A"/>
      </a:accent2>
      <a:accent3>
        <a:srgbClr val="1B6674"/>
      </a:accent3>
      <a:accent4>
        <a:srgbClr val="FF6400"/>
      </a:accent4>
      <a:accent5>
        <a:srgbClr val="78C031"/>
      </a:accent5>
      <a:accent6>
        <a:srgbClr val="808080"/>
      </a:accent6>
      <a:hlink>
        <a:srgbClr val="0FB5DD"/>
      </a:hlink>
      <a:folHlink>
        <a:srgbClr val="0FB5DD"/>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theme>
</file>

<file path=ppt/theme/theme4.xml><?xml version="1.0" encoding="utf-8"?>
<a:theme xmlns:a="http://schemas.openxmlformats.org/drawingml/2006/main" xmlns:r="http://schemas.openxmlformats.org/officeDocument/2006/relationships" xmlns:p="http://schemas.openxmlformats.org/presentationml/2006/main" name="Folienmaster &quot;Kommunen innovativ&quo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theme>
</file>

<file path=ppt/theme/theme5.xml><?xml version="1.0" encoding="utf-8"?>
<a:theme xmlns:a="http://schemas.openxmlformats.org/drawingml/2006/main" xmlns:r="http://schemas.openxmlformats.org/officeDocument/2006/relationships" xmlns:p="http://schemas.openxmlformats.org/presentation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Override1.xml><?xml version="1.0" encoding="utf-8"?>
<a:themeOverride xmlns:a="http://schemas.openxmlformats.org/drawingml/2006/main" xmlns:r="http://schemas.openxmlformats.org/officeDocument/2006/relationships" xmlns:p="http://schemas.openxmlformats.org/presentationml/2006/main">
  <a:clrScheme name="SI-Drive">
    <a:dk1>
      <a:srgbClr val="333333"/>
    </a:dk1>
    <a:lt1>
      <a:srgbClr val="EBEDEF"/>
    </a:lt1>
    <a:dk2>
      <a:srgbClr val="1B6775"/>
    </a:dk2>
    <a:lt2>
      <a:srgbClr val="FFFFFF"/>
    </a:lt2>
    <a:accent1>
      <a:srgbClr val="0FB5DD"/>
    </a:accent1>
    <a:accent2>
      <a:srgbClr val="2F8E9A"/>
    </a:accent2>
    <a:accent3>
      <a:srgbClr val="1B6674"/>
    </a:accent3>
    <a:accent4>
      <a:srgbClr val="FF6400"/>
    </a:accent4>
    <a:accent5>
      <a:srgbClr val="78C031"/>
    </a:accent5>
    <a:accent6>
      <a:srgbClr val="808080"/>
    </a:accent6>
    <a:hlink>
      <a:srgbClr val="0FB5DD"/>
    </a:hlink>
    <a:folHlink>
      <a:srgbClr val="0FB5DD"/>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0</Words>
  <Application>ONLYOFFICE/5.6.1.6</Application>
  <DocSecurity>0</DocSecurity>
  <PresentationFormat>Breitbild</PresentationFormat>
  <Paragraphs>0</Paragraphs>
  <Slides>33</Slides>
  <Notes>33</Notes>
  <HiddenSlides>0</HiddenSlides>
  <MMClips>2</MMClips>
  <ScaleCrop>0</ScaleCrop>
  <HeadingPairs>
    <vt:vector size="4" baseType="variant">
      <vt:variant>
        <vt:lpstr>Theme</vt:lpstr>
      </vt:variant>
      <vt:variant>
        <vt:i4>4</vt:i4>
      </vt:variant>
      <vt:variant>
        <vt:lpstr>Slide Titles</vt:lpstr>
      </vt:variant>
      <vt:variant>
        <vt:i4>33</vt:i4>
      </vt:variant>
    </vt:vector>
  </HeadingPairs>
  <TitlesOfParts>
    <vt:vector size="37" baseType="lpstr">
      <vt:lpstr>Theme 1</vt:lpstr>
      <vt:lpstr>Theme 2</vt:lpstr>
      <vt:lpstr>Theme 3</vt:lpstr>
      <vt:lpstr>Theme 4</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Manager/>
  <Company>itmc - TU Dortmund</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msteolsc</dc:creator>
  <cp:keywords/>
  <dc:description/>
  <dc:identifier/>
  <dc:language/>
  <cp:lastModifiedBy>Anonym</cp:lastModifiedBy>
  <cp:revision>157</cp:revision>
  <dcterms:created xsi:type="dcterms:W3CDTF">2008-12-01T10:04:29Z</dcterms:created>
  <dcterms:modified xsi:type="dcterms:W3CDTF">2021-09-01T10:04:05Z</dcterms:modified>
  <cp:category/>
  <cp:contentStatus/>
  <cp:version/>
</cp:coreProperties>
</file>